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3.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5.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6.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8.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9.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0.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1.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12.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3.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4.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15.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16.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17.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18.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19.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20.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21.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22.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23.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24.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25.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26.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27.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28.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notesSlides/notesSlide29.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notesSlides/notesSlide30.xml" ContentType="application/vnd.openxmlformats-officedocument.presentationml.notesSlide+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notesSlides/notesSlide31.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notesSlides/notesSlide32.xml" ContentType="application/vnd.openxmlformats-officedocument.presentationml.notesSlide+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notesSlides/notesSlide33.xml" ContentType="application/vnd.openxmlformats-officedocument.presentationml.notesSlide+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notesSlides/notesSlide34.xml" ContentType="application/vnd.openxmlformats-officedocument.presentationml.notesSlide+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notesSlides/notesSlide35.xml" ContentType="application/vnd.openxmlformats-officedocument.presentationml.notesSlide+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notesSlides/notesSlide36.xml" ContentType="application/vnd.openxmlformats-officedocument.presentationml.notesSlid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notesSlides/notesSlide37.xml" ContentType="application/vnd.openxmlformats-officedocument.presentationml.notesSlide+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notesSlides/notesSlide38.xml" ContentType="application/vnd.openxmlformats-officedocument.presentationml.notesSlide+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notesSlides/notesSlide39.xml" ContentType="application/vnd.openxmlformats-officedocument.presentationml.notesSlide+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20" r:id="rId2"/>
    <p:sldId id="2522" r:id="rId3"/>
    <p:sldId id="2526" r:id="rId4"/>
    <p:sldId id="1078" r:id="rId5"/>
    <p:sldId id="2527" r:id="rId6"/>
    <p:sldId id="2528" r:id="rId7"/>
    <p:sldId id="2529" r:id="rId8"/>
    <p:sldId id="813" r:id="rId9"/>
    <p:sldId id="2532" r:id="rId10"/>
    <p:sldId id="2530" r:id="rId11"/>
    <p:sldId id="2531" r:id="rId12"/>
    <p:sldId id="2533" r:id="rId13"/>
    <p:sldId id="2519" r:id="rId14"/>
    <p:sldId id="2534" r:id="rId15"/>
    <p:sldId id="2535" r:id="rId16"/>
    <p:sldId id="2536" r:id="rId17"/>
    <p:sldId id="2537" r:id="rId18"/>
    <p:sldId id="2538" r:id="rId19"/>
    <p:sldId id="2539" r:id="rId20"/>
    <p:sldId id="2540" r:id="rId21"/>
    <p:sldId id="2541" r:id="rId22"/>
    <p:sldId id="2542" r:id="rId23"/>
    <p:sldId id="2543" r:id="rId24"/>
    <p:sldId id="2544" r:id="rId25"/>
    <p:sldId id="2545" r:id="rId26"/>
    <p:sldId id="2547" r:id="rId27"/>
    <p:sldId id="2546" r:id="rId28"/>
    <p:sldId id="2548" r:id="rId29"/>
    <p:sldId id="2549" r:id="rId30"/>
    <p:sldId id="2550" r:id="rId31"/>
    <p:sldId id="2551" r:id="rId32"/>
    <p:sldId id="2552" r:id="rId33"/>
    <p:sldId id="2553" r:id="rId34"/>
    <p:sldId id="2554" r:id="rId35"/>
    <p:sldId id="2555" r:id="rId36"/>
    <p:sldId id="2556" r:id="rId37"/>
    <p:sldId id="2557" r:id="rId38"/>
    <p:sldId id="2558" r:id="rId39"/>
    <p:sldId id="2559" r:id="rId40"/>
    <p:sldId id="2521" r:id="rId41"/>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23"/>
    <p:restoredTop sz="80774" autoAdjust="0"/>
  </p:normalViewPr>
  <p:slideViewPr>
    <p:cSldViewPr snapToGrid="0">
      <p:cViewPr varScale="1">
        <p:scale>
          <a:sx n="92" d="100"/>
          <a:sy n="92" d="100"/>
        </p:scale>
        <p:origin x="70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5BD87-FF27-47B8-B5C6-79CA19421CA7}" type="datetimeFigureOut">
              <a:rPr lang="zh-CN" altLang="en-US" smtClean="0"/>
              <a:t>2022/3/10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97CCCA-C907-42F4-B759-0FDE8DBE4030}" type="slidenum">
              <a:rPr lang="zh-CN" altLang="en-US" smtClean="0"/>
              <a:t>‹#›</a:t>
            </a:fld>
            <a:endParaRPr lang="zh-CN" altLang="en-US"/>
          </a:p>
        </p:txBody>
      </p:sp>
    </p:spTree>
    <p:extLst>
      <p:ext uri="{BB962C8B-B14F-4D97-AF65-F5344CB8AC3E}">
        <p14:creationId xmlns:p14="http://schemas.microsoft.com/office/powerpoint/2010/main" val="1131021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97CCCA-C907-42F4-B759-0FDE8DBE4030}" type="slidenum">
              <a:rPr lang="zh-CN" altLang="en-US" smtClean="0"/>
              <a:t>1</a:t>
            </a:fld>
            <a:endParaRPr lang="zh-CN" altLang="en-US"/>
          </a:p>
        </p:txBody>
      </p:sp>
    </p:spTree>
    <p:extLst>
      <p:ext uri="{BB962C8B-B14F-4D97-AF65-F5344CB8AC3E}">
        <p14:creationId xmlns:p14="http://schemas.microsoft.com/office/powerpoint/2010/main" val="922317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97CCCA-C907-42F4-B759-0FDE8DBE4030}" type="slidenum">
              <a:rPr lang="zh-CN" altLang="en-US" smtClean="0"/>
              <a:t>10</a:t>
            </a:fld>
            <a:endParaRPr lang="zh-CN" altLang="en-US"/>
          </a:p>
        </p:txBody>
      </p:sp>
    </p:spTree>
    <p:extLst>
      <p:ext uri="{BB962C8B-B14F-4D97-AF65-F5344CB8AC3E}">
        <p14:creationId xmlns:p14="http://schemas.microsoft.com/office/powerpoint/2010/main" val="3507573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97CCCA-C907-42F4-B759-0FDE8DBE4030}" type="slidenum">
              <a:rPr lang="zh-CN" altLang="en-US" smtClean="0"/>
              <a:t>11</a:t>
            </a:fld>
            <a:endParaRPr lang="zh-CN" altLang="en-US"/>
          </a:p>
        </p:txBody>
      </p:sp>
    </p:spTree>
    <p:extLst>
      <p:ext uri="{BB962C8B-B14F-4D97-AF65-F5344CB8AC3E}">
        <p14:creationId xmlns:p14="http://schemas.microsoft.com/office/powerpoint/2010/main" val="2793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97CCCA-C907-42F4-B759-0FDE8DBE4030}" type="slidenum">
              <a:rPr lang="zh-CN" altLang="en-US" smtClean="0"/>
              <a:t>12</a:t>
            </a:fld>
            <a:endParaRPr lang="zh-CN" altLang="en-US"/>
          </a:p>
        </p:txBody>
      </p:sp>
    </p:spTree>
    <p:extLst>
      <p:ext uri="{BB962C8B-B14F-4D97-AF65-F5344CB8AC3E}">
        <p14:creationId xmlns:p14="http://schemas.microsoft.com/office/powerpoint/2010/main" val="2971301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97CCCA-C907-42F4-B759-0FDE8DBE4030}" type="slidenum">
              <a:rPr lang="zh-CN" altLang="en-US" smtClean="0"/>
              <a:t>13</a:t>
            </a:fld>
            <a:endParaRPr lang="zh-CN" altLang="en-US"/>
          </a:p>
        </p:txBody>
      </p:sp>
    </p:spTree>
    <p:extLst>
      <p:ext uri="{BB962C8B-B14F-4D97-AF65-F5344CB8AC3E}">
        <p14:creationId xmlns:p14="http://schemas.microsoft.com/office/powerpoint/2010/main" val="3463747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97CCCA-C907-42F4-B759-0FDE8DBE4030}" type="slidenum">
              <a:rPr lang="zh-CN" altLang="en-US" smtClean="0"/>
              <a:t>14</a:t>
            </a:fld>
            <a:endParaRPr lang="zh-CN" altLang="en-US"/>
          </a:p>
        </p:txBody>
      </p:sp>
    </p:spTree>
    <p:extLst>
      <p:ext uri="{BB962C8B-B14F-4D97-AF65-F5344CB8AC3E}">
        <p14:creationId xmlns:p14="http://schemas.microsoft.com/office/powerpoint/2010/main" val="1734632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97CCCA-C907-42F4-B759-0FDE8DBE4030}" type="slidenum">
              <a:rPr lang="zh-CN" altLang="en-US" smtClean="0"/>
              <a:t>15</a:t>
            </a:fld>
            <a:endParaRPr lang="zh-CN" altLang="en-US"/>
          </a:p>
        </p:txBody>
      </p:sp>
    </p:spTree>
    <p:extLst>
      <p:ext uri="{BB962C8B-B14F-4D97-AF65-F5344CB8AC3E}">
        <p14:creationId xmlns:p14="http://schemas.microsoft.com/office/powerpoint/2010/main" val="4055550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97CCCA-C907-42F4-B759-0FDE8DBE4030}" type="slidenum">
              <a:rPr lang="zh-CN" altLang="en-US" smtClean="0"/>
              <a:t>16</a:t>
            </a:fld>
            <a:endParaRPr lang="zh-CN" altLang="en-US"/>
          </a:p>
        </p:txBody>
      </p:sp>
    </p:spTree>
    <p:extLst>
      <p:ext uri="{BB962C8B-B14F-4D97-AF65-F5344CB8AC3E}">
        <p14:creationId xmlns:p14="http://schemas.microsoft.com/office/powerpoint/2010/main" val="1216598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97CCCA-C907-42F4-B759-0FDE8DBE4030}" type="slidenum">
              <a:rPr lang="zh-CN" altLang="en-US" smtClean="0"/>
              <a:t>17</a:t>
            </a:fld>
            <a:endParaRPr lang="zh-CN" altLang="en-US"/>
          </a:p>
        </p:txBody>
      </p:sp>
    </p:spTree>
    <p:extLst>
      <p:ext uri="{BB962C8B-B14F-4D97-AF65-F5344CB8AC3E}">
        <p14:creationId xmlns:p14="http://schemas.microsoft.com/office/powerpoint/2010/main" val="3837131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97CCCA-C907-42F4-B759-0FDE8DBE4030}" type="slidenum">
              <a:rPr lang="zh-CN" altLang="en-US" smtClean="0"/>
              <a:t>18</a:t>
            </a:fld>
            <a:endParaRPr lang="zh-CN" altLang="en-US"/>
          </a:p>
        </p:txBody>
      </p:sp>
    </p:spTree>
    <p:extLst>
      <p:ext uri="{BB962C8B-B14F-4D97-AF65-F5344CB8AC3E}">
        <p14:creationId xmlns:p14="http://schemas.microsoft.com/office/powerpoint/2010/main" val="266932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97CCCA-C907-42F4-B759-0FDE8DBE4030}" type="slidenum">
              <a:rPr lang="zh-CN" altLang="en-US" smtClean="0"/>
              <a:t>19</a:t>
            </a:fld>
            <a:endParaRPr lang="zh-CN" altLang="en-US"/>
          </a:p>
        </p:txBody>
      </p:sp>
    </p:spTree>
    <p:extLst>
      <p:ext uri="{BB962C8B-B14F-4D97-AF65-F5344CB8AC3E}">
        <p14:creationId xmlns:p14="http://schemas.microsoft.com/office/powerpoint/2010/main" val="675836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97CCCA-C907-42F4-B759-0FDE8DBE4030}" type="slidenum">
              <a:rPr lang="zh-CN" altLang="en-US" smtClean="0"/>
              <a:t>2</a:t>
            </a:fld>
            <a:endParaRPr lang="zh-CN" altLang="en-US"/>
          </a:p>
        </p:txBody>
      </p:sp>
    </p:spTree>
    <p:extLst>
      <p:ext uri="{BB962C8B-B14F-4D97-AF65-F5344CB8AC3E}">
        <p14:creationId xmlns:p14="http://schemas.microsoft.com/office/powerpoint/2010/main" val="1499344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97CCCA-C907-42F4-B759-0FDE8DBE4030}" type="slidenum">
              <a:rPr lang="zh-CN" altLang="en-US" smtClean="0"/>
              <a:t>20</a:t>
            </a:fld>
            <a:endParaRPr lang="zh-CN" altLang="en-US"/>
          </a:p>
        </p:txBody>
      </p:sp>
    </p:spTree>
    <p:extLst>
      <p:ext uri="{BB962C8B-B14F-4D97-AF65-F5344CB8AC3E}">
        <p14:creationId xmlns:p14="http://schemas.microsoft.com/office/powerpoint/2010/main" val="1875850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在第一行，</a:t>
            </a:r>
            <a:r>
              <a:rPr lang="en-US" altLang="zh-CN" dirty="0" err="1">
                <a:effectLst/>
              </a:rPr>
              <a:t>block_address</a:t>
            </a:r>
            <a:r>
              <a:rPr lang="zh-CN" altLang="en-US" dirty="0">
                <a:effectLst/>
              </a:rPr>
              <a:t>传给一个简单</a:t>
            </a:r>
            <a:r>
              <a:rPr lang="en-US" altLang="zh-CN" dirty="0">
                <a:effectLst/>
              </a:rPr>
              <a:t>hash</a:t>
            </a:r>
            <a:r>
              <a:rPr lang="zh-CN" altLang="en-US" dirty="0">
                <a:effectLst/>
              </a:rPr>
              <a:t>函数来得到一个当前基本块的随机识别码，表示为</a:t>
            </a:r>
            <a:r>
              <a:rPr lang="en-US" altLang="zh-CN" dirty="0" err="1">
                <a:effectLst/>
              </a:rPr>
              <a:t>cur_loacation</a:t>
            </a:r>
            <a:r>
              <a:rPr lang="zh-CN" altLang="en-US" dirty="0">
                <a:effectLst/>
              </a:rPr>
              <a:t>。</a:t>
            </a:r>
            <a:endParaRPr lang="en-US" altLang="zh-CN" dirty="0">
              <a:effectLst/>
            </a:endParaRPr>
          </a:p>
          <a:p>
            <a:r>
              <a:rPr lang="zh-CN" altLang="en-US" dirty="0">
                <a:effectLst/>
              </a:rPr>
              <a:t>对于</a:t>
            </a:r>
            <a:r>
              <a:rPr lang="en-US" altLang="zh-CN" dirty="0">
                <a:effectLst/>
              </a:rPr>
              <a:t>A-&gt;B-&gt;C</a:t>
            </a:r>
            <a:r>
              <a:rPr lang="zh-CN" altLang="en-US" dirty="0">
                <a:effectLst/>
              </a:rPr>
              <a:t>，基本块转换的序列是</a:t>
            </a:r>
            <a:r>
              <a:rPr lang="en-US" altLang="zh-CN" dirty="0">
                <a:effectLst/>
              </a:rPr>
              <a:t>0x8000546-&gt;0x800054e-&gt;0x8000584,</a:t>
            </a:r>
            <a:r>
              <a:rPr lang="zh-CN" altLang="en-US" dirty="0">
                <a:effectLst/>
              </a:rPr>
              <a:t>对于</a:t>
            </a:r>
            <a:r>
              <a:rPr lang="en-US" altLang="zh-CN" dirty="0">
                <a:effectLst/>
              </a:rPr>
              <a:t>A-&gt;C</a:t>
            </a:r>
            <a:r>
              <a:rPr lang="zh-CN" altLang="en-US" dirty="0">
                <a:effectLst/>
              </a:rPr>
              <a:t>，基本块转移是</a:t>
            </a:r>
            <a:r>
              <a:rPr lang="en-US" altLang="zh-CN" dirty="0">
                <a:effectLst/>
              </a:rPr>
              <a:t>0x8000546-&gt;00x8000584</a:t>
            </a:r>
            <a:r>
              <a:rPr lang="zh-CN" altLang="en-US" dirty="0">
                <a:effectLst/>
              </a:rPr>
              <a:t>。</a:t>
            </a:r>
            <a:endParaRPr lang="en-US" altLang="zh-CN" dirty="0">
              <a:effectLst/>
            </a:endParaRPr>
          </a:p>
          <a:p>
            <a:r>
              <a:rPr lang="zh-CN" altLang="en-US" dirty="0">
                <a:effectLst/>
              </a:rPr>
              <a:t>根据上面的代码，这两个路径会生成两个不同的位图，</a:t>
            </a:r>
            <a:r>
              <a:rPr lang="en-US" altLang="zh-CN" dirty="0">
                <a:effectLst/>
              </a:rPr>
              <a:t>AFL</a:t>
            </a:r>
            <a:r>
              <a:rPr lang="zh-CN" altLang="en-US" dirty="0">
                <a:effectLst/>
              </a:rPr>
              <a:t>会利用这个来找感兴趣的测试用例。</a:t>
            </a:r>
            <a:endParaRPr lang="zh-CN" altLang="en-US" dirty="0"/>
          </a:p>
        </p:txBody>
      </p:sp>
      <p:sp>
        <p:nvSpPr>
          <p:cNvPr id="4" name="灯片编号占位符 3"/>
          <p:cNvSpPr>
            <a:spLocks noGrp="1"/>
          </p:cNvSpPr>
          <p:nvPr>
            <p:ph type="sldNum" sz="quarter" idx="5"/>
          </p:nvPr>
        </p:nvSpPr>
        <p:spPr/>
        <p:txBody>
          <a:bodyPr/>
          <a:lstStyle/>
          <a:p>
            <a:fld id="{AA97CCCA-C907-42F4-B759-0FDE8DBE4030}" type="slidenum">
              <a:rPr lang="zh-CN" altLang="en-US" smtClean="0"/>
              <a:t>21</a:t>
            </a:fld>
            <a:endParaRPr lang="zh-CN" altLang="en-US"/>
          </a:p>
        </p:txBody>
      </p:sp>
    </p:spTree>
    <p:extLst>
      <p:ext uri="{BB962C8B-B14F-4D97-AF65-F5344CB8AC3E}">
        <p14:creationId xmlns:p14="http://schemas.microsoft.com/office/powerpoint/2010/main" val="37986684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97CCCA-C907-42F4-B759-0FDE8DBE4030}" type="slidenum">
              <a:rPr lang="zh-CN" altLang="en-US" smtClean="0"/>
              <a:t>22</a:t>
            </a:fld>
            <a:endParaRPr lang="zh-CN" altLang="en-US"/>
          </a:p>
        </p:txBody>
      </p:sp>
    </p:spTree>
    <p:extLst>
      <p:ext uri="{BB962C8B-B14F-4D97-AF65-F5344CB8AC3E}">
        <p14:creationId xmlns:p14="http://schemas.microsoft.com/office/powerpoint/2010/main" val="57605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解释</a:t>
            </a:r>
            <a:r>
              <a:rPr lang="en-US" altLang="zh-CN" dirty="0" err="1">
                <a:effectLst/>
              </a:rPr>
              <a:t>μAFL</a:t>
            </a:r>
            <a:r>
              <a:rPr lang="zh-CN" altLang="en-US" dirty="0">
                <a:effectLst/>
              </a:rPr>
              <a:t>捕获的分支覆盖信息前，首先要解释一种用</a:t>
            </a:r>
            <a:r>
              <a:rPr lang="en-US" altLang="zh-CN" dirty="0">
                <a:effectLst/>
              </a:rPr>
              <a:t>LCSAJ</a:t>
            </a:r>
            <a:r>
              <a:rPr lang="zh-CN" altLang="en-US" dirty="0">
                <a:effectLst/>
              </a:rPr>
              <a:t>生成的特殊基本块</a:t>
            </a:r>
            <a:endParaRPr lang="zh-CN" altLang="en-US" dirty="0"/>
          </a:p>
        </p:txBody>
      </p:sp>
      <p:sp>
        <p:nvSpPr>
          <p:cNvPr id="4" name="灯片编号占位符 3"/>
          <p:cNvSpPr>
            <a:spLocks noGrp="1"/>
          </p:cNvSpPr>
          <p:nvPr>
            <p:ph type="sldNum" sz="quarter" idx="5"/>
          </p:nvPr>
        </p:nvSpPr>
        <p:spPr/>
        <p:txBody>
          <a:bodyPr/>
          <a:lstStyle/>
          <a:p>
            <a:fld id="{AA97CCCA-C907-42F4-B759-0FDE8DBE4030}" type="slidenum">
              <a:rPr lang="zh-CN" altLang="en-US" smtClean="0"/>
              <a:t>23</a:t>
            </a:fld>
            <a:endParaRPr lang="zh-CN" altLang="en-US"/>
          </a:p>
        </p:txBody>
      </p:sp>
    </p:spTree>
    <p:extLst>
      <p:ext uri="{BB962C8B-B14F-4D97-AF65-F5344CB8AC3E}">
        <p14:creationId xmlns:p14="http://schemas.microsoft.com/office/powerpoint/2010/main" val="3647254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97CCCA-C907-42F4-B759-0FDE8DBE4030}" type="slidenum">
              <a:rPr lang="zh-CN" altLang="en-US" smtClean="0"/>
              <a:t>24</a:t>
            </a:fld>
            <a:endParaRPr lang="zh-CN" altLang="en-US"/>
          </a:p>
        </p:txBody>
      </p:sp>
    </p:spTree>
    <p:extLst>
      <p:ext uri="{BB962C8B-B14F-4D97-AF65-F5344CB8AC3E}">
        <p14:creationId xmlns:p14="http://schemas.microsoft.com/office/powerpoint/2010/main" val="956307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97CCCA-C907-42F4-B759-0FDE8DBE4030}" type="slidenum">
              <a:rPr lang="zh-CN" altLang="en-US" smtClean="0"/>
              <a:t>25</a:t>
            </a:fld>
            <a:endParaRPr lang="zh-CN" altLang="en-US"/>
          </a:p>
        </p:txBody>
      </p:sp>
    </p:spTree>
    <p:extLst>
      <p:ext uri="{BB962C8B-B14F-4D97-AF65-F5344CB8AC3E}">
        <p14:creationId xmlns:p14="http://schemas.microsoft.com/office/powerpoint/2010/main" val="3619351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97CCCA-C907-42F4-B759-0FDE8DBE4030}" type="slidenum">
              <a:rPr lang="zh-CN" altLang="en-US" smtClean="0"/>
              <a:t>26</a:t>
            </a:fld>
            <a:endParaRPr lang="zh-CN" altLang="en-US"/>
          </a:p>
        </p:txBody>
      </p:sp>
    </p:spTree>
    <p:extLst>
      <p:ext uri="{BB962C8B-B14F-4D97-AF65-F5344CB8AC3E}">
        <p14:creationId xmlns:p14="http://schemas.microsoft.com/office/powerpoint/2010/main" val="886629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在图</a:t>
            </a:r>
            <a:r>
              <a:rPr lang="en-US" altLang="zh-CN" dirty="0">
                <a:effectLst/>
              </a:rPr>
              <a:t>3</a:t>
            </a:r>
            <a:r>
              <a:rPr lang="zh-CN" altLang="en-US" dirty="0">
                <a:effectLst/>
              </a:rPr>
              <a:t>中，我们展示了使用原型</a:t>
            </a:r>
            <a:r>
              <a:rPr lang="en-US" altLang="zh-CN" dirty="0" err="1">
                <a:effectLst/>
              </a:rPr>
              <a:t>fuzzNXP</a:t>
            </a:r>
            <a:r>
              <a:rPr lang="en-US" altLang="zh-CN" dirty="0">
                <a:effectLst/>
              </a:rPr>
              <a:t> TWR-K64F120M</a:t>
            </a:r>
            <a:r>
              <a:rPr lang="zh-CN" altLang="en-US" dirty="0">
                <a:effectLst/>
              </a:rPr>
              <a:t>评估板的固件示例的设置。关键组件与图</a:t>
            </a:r>
            <a:r>
              <a:rPr lang="en-US" altLang="zh-CN" dirty="0">
                <a:effectLst/>
              </a:rPr>
              <a:t>1</a:t>
            </a:r>
            <a:r>
              <a:rPr lang="zh-CN" altLang="en-US" dirty="0">
                <a:effectLst/>
              </a:rPr>
              <a:t>中的体系结构图相对应</a:t>
            </a:r>
            <a:endParaRPr lang="zh-CN" altLang="en-US" dirty="0"/>
          </a:p>
        </p:txBody>
      </p:sp>
      <p:sp>
        <p:nvSpPr>
          <p:cNvPr id="4" name="灯片编号占位符 3"/>
          <p:cNvSpPr>
            <a:spLocks noGrp="1"/>
          </p:cNvSpPr>
          <p:nvPr>
            <p:ph type="sldNum" sz="quarter" idx="5"/>
          </p:nvPr>
        </p:nvSpPr>
        <p:spPr/>
        <p:txBody>
          <a:bodyPr/>
          <a:lstStyle/>
          <a:p>
            <a:fld id="{AA97CCCA-C907-42F4-B759-0FDE8DBE4030}" type="slidenum">
              <a:rPr lang="zh-CN" altLang="en-US" smtClean="0"/>
              <a:t>27</a:t>
            </a:fld>
            <a:endParaRPr lang="zh-CN" altLang="en-US"/>
          </a:p>
        </p:txBody>
      </p:sp>
    </p:spTree>
    <p:extLst>
      <p:ext uri="{BB962C8B-B14F-4D97-AF65-F5344CB8AC3E}">
        <p14:creationId xmlns:p14="http://schemas.microsoft.com/office/powerpoint/2010/main" val="33020696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97CCCA-C907-42F4-B759-0FDE8DBE4030}" type="slidenum">
              <a:rPr lang="zh-CN" altLang="en-US" smtClean="0"/>
              <a:t>28</a:t>
            </a:fld>
            <a:endParaRPr lang="zh-CN" altLang="en-US"/>
          </a:p>
        </p:txBody>
      </p:sp>
    </p:spTree>
    <p:extLst>
      <p:ext uri="{BB962C8B-B14F-4D97-AF65-F5344CB8AC3E}">
        <p14:creationId xmlns:p14="http://schemas.microsoft.com/office/powerpoint/2010/main" val="4104861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97CCCA-C907-42F4-B759-0FDE8DBE4030}" type="slidenum">
              <a:rPr lang="zh-CN" altLang="en-US" smtClean="0"/>
              <a:t>29</a:t>
            </a:fld>
            <a:endParaRPr lang="zh-CN" altLang="en-US"/>
          </a:p>
        </p:txBody>
      </p:sp>
    </p:spTree>
    <p:extLst>
      <p:ext uri="{BB962C8B-B14F-4D97-AF65-F5344CB8AC3E}">
        <p14:creationId xmlns:p14="http://schemas.microsoft.com/office/powerpoint/2010/main" val="3297878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97CCCA-C907-42F4-B759-0FDE8DBE4030}" type="slidenum">
              <a:rPr lang="zh-CN" altLang="en-US" smtClean="0"/>
              <a:t>3</a:t>
            </a:fld>
            <a:endParaRPr lang="zh-CN" altLang="en-US"/>
          </a:p>
        </p:txBody>
      </p:sp>
    </p:spTree>
    <p:extLst>
      <p:ext uri="{BB962C8B-B14F-4D97-AF65-F5344CB8AC3E}">
        <p14:creationId xmlns:p14="http://schemas.microsoft.com/office/powerpoint/2010/main" val="3937061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97CCCA-C907-42F4-B759-0FDE8DBE4030}" type="slidenum">
              <a:rPr lang="zh-CN" altLang="en-US" smtClean="0"/>
              <a:t>30</a:t>
            </a:fld>
            <a:endParaRPr lang="zh-CN" altLang="en-US"/>
          </a:p>
        </p:txBody>
      </p:sp>
    </p:spTree>
    <p:extLst>
      <p:ext uri="{BB962C8B-B14F-4D97-AF65-F5344CB8AC3E}">
        <p14:creationId xmlns:p14="http://schemas.microsoft.com/office/powerpoint/2010/main" val="27519683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97CCCA-C907-42F4-B759-0FDE8DBE4030}" type="slidenum">
              <a:rPr lang="zh-CN" altLang="en-US" smtClean="0"/>
              <a:t>31</a:t>
            </a:fld>
            <a:endParaRPr lang="zh-CN" altLang="en-US"/>
          </a:p>
        </p:txBody>
      </p:sp>
    </p:spTree>
    <p:extLst>
      <p:ext uri="{BB962C8B-B14F-4D97-AF65-F5344CB8AC3E}">
        <p14:creationId xmlns:p14="http://schemas.microsoft.com/office/powerpoint/2010/main" val="3335162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97CCCA-C907-42F4-B759-0FDE8DBE4030}" type="slidenum">
              <a:rPr lang="zh-CN" altLang="en-US" smtClean="0"/>
              <a:t>32</a:t>
            </a:fld>
            <a:endParaRPr lang="zh-CN" altLang="en-US"/>
          </a:p>
        </p:txBody>
      </p:sp>
    </p:spTree>
    <p:extLst>
      <p:ext uri="{BB962C8B-B14F-4D97-AF65-F5344CB8AC3E}">
        <p14:creationId xmlns:p14="http://schemas.microsoft.com/office/powerpoint/2010/main" val="39801856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97CCCA-C907-42F4-B759-0FDE8DBE4030}" type="slidenum">
              <a:rPr lang="zh-CN" altLang="en-US" smtClean="0"/>
              <a:t>33</a:t>
            </a:fld>
            <a:endParaRPr lang="zh-CN" altLang="en-US"/>
          </a:p>
        </p:txBody>
      </p:sp>
    </p:spTree>
    <p:extLst>
      <p:ext uri="{BB962C8B-B14F-4D97-AF65-F5344CB8AC3E}">
        <p14:creationId xmlns:p14="http://schemas.microsoft.com/office/powerpoint/2010/main" val="39803001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97CCCA-C907-42F4-B759-0FDE8DBE4030}" type="slidenum">
              <a:rPr lang="zh-CN" altLang="en-US" smtClean="0"/>
              <a:t>34</a:t>
            </a:fld>
            <a:endParaRPr lang="zh-CN" altLang="en-US"/>
          </a:p>
        </p:txBody>
      </p:sp>
    </p:spTree>
    <p:extLst>
      <p:ext uri="{BB962C8B-B14F-4D97-AF65-F5344CB8AC3E}">
        <p14:creationId xmlns:p14="http://schemas.microsoft.com/office/powerpoint/2010/main" val="3456519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97CCCA-C907-42F4-B759-0FDE8DBE4030}" type="slidenum">
              <a:rPr lang="zh-CN" altLang="en-US" smtClean="0"/>
              <a:t>35</a:t>
            </a:fld>
            <a:endParaRPr lang="zh-CN" altLang="en-US"/>
          </a:p>
        </p:txBody>
      </p:sp>
    </p:spTree>
    <p:extLst>
      <p:ext uri="{BB962C8B-B14F-4D97-AF65-F5344CB8AC3E}">
        <p14:creationId xmlns:p14="http://schemas.microsoft.com/office/powerpoint/2010/main" val="36335297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97CCCA-C907-42F4-B759-0FDE8DBE4030}" type="slidenum">
              <a:rPr lang="zh-CN" altLang="en-US" smtClean="0"/>
              <a:t>36</a:t>
            </a:fld>
            <a:endParaRPr lang="zh-CN" altLang="en-US"/>
          </a:p>
        </p:txBody>
      </p:sp>
    </p:spTree>
    <p:extLst>
      <p:ext uri="{BB962C8B-B14F-4D97-AF65-F5344CB8AC3E}">
        <p14:creationId xmlns:p14="http://schemas.microsoft.com/office/powerpoint/2010/main" val="3210596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tahoma" panose="020B0604030504040204" pitchFamily="34" charset="0"/>
              </a:rPr>
              <a:t>另一方面，</a:t>
            </a:r>
            <a:r>
              <a:rPr lang="en-US" altLang="zh-CN" b="0" i="0" dirty="0">
                <a:solidFill>
                  <a:srgbClr val="333333"/>
                </a:solidFill>
                <a:effectLst/>
                <a:latin typeface="tahoma" panose="020B0604030504040204" pitchFamily="34" charset="0"/>
              </a:rPr>
              <a:t>《AFL》</a:t>
            </a:r>
            <a:r>
              <a:rPr lang="zh-CN" altLang="en-US" b="0" i="0" dirty="0">
                <a:solidFill>
                  <a:srgbClr val="333333"/>
                </a:solidFill>
                <a:effectLst/>
                <a:latin typeface="tahoma" panose="020B0604030504040204" pitchFamily="34" charset="0"/>
              </a:rPr>
              <a:t>的表现优于</a:t>
            </a:r>
            <a:r>
              <a:rPr lang="en-US" altLang="zh-CN" b="0" i="0" dirty="0">
                <a:solidFill>
                  <a:srgbClr val="333333"/>
                </a:solidFill>
                <a:effectLst/>
                <a:latin typeface="tahoma" panose="020B0604030504040204" pitchFamily="34" charset="0"/>
              </a:rPr>
              <a:t>《Avatar2》</a:t>
            </a:r>
            <a:r>
              <a:rPr lang="zh-CN" altLang="en-US" b="0" i="0" dirty="0">
                <a:solidFill>
                  <a:srgbClr val="333333"/>
                </a:solidFill>
                <a:effectLst/>
                <a:latin typeface="tahoma" panose="020B0604030504040204" pitchFamily="34" charset="0"/>
              </a:rPr>
              <a:t>，因为它不存在同步问题。对于计算密集型任务</a:t>
            </a:r>
            <a:r>
              <a:rPr lang="en-US" altLang="zh-CN" b="0" i="0" dirty="0">
                <a:solidFill>
                  <a:srgbClr val="333333"/>
                </a:solidFill>
                <a:effectLst/>
                <a:latin typeface="tahoma" panose="020B0604030504040204" pitchFamily="34" charset="0"/>
              </a:rPr>
              <a:t>(</a:t>
            </a:r>
            <a:r>
              <a:rPr lang="zh-CN" altLang="en-US" b="0" i="0" dirty="0">
                <a:solidFill>
                  <a:srgbClr val="333333"/>
                </a:solidFill>
                <a:effectLst/>
                <a:latin typeface="tahoma" panose="020B0604030504040204" pitchFamily="34" charset="0"/>
              </a:rPr>
              <a:t>斐波那契</a:t>
            </a:r>
            <a:r>
              <a:rPr lang="en-US" altLang="zh-CN" b="0" i="0" dirty="0">
                <a:solidFill>
                  <a:srgbClr val="333333"/>
                </a:solidFill>
                <a:effectLst/>
                <a:latin typeface="tahoma" panose="020B0604030504040204" pitchFamily="34" charset="0"/>
              </a:rPr>
              <a:t>)</a:t>
            </a:r>
            <a:r>
              <a:rPr lang="zh-CN" altLang="en-US" b="0" i="0" dirty="0">
                <a:solidFill>
                  <a:srgbClr val="333333"/>
                </a:solidFill>
                <a:effectLst/>
                <a:latin typeface="tahoma" panose="020B0604030504040204" pitchFamily="34" charset="0"/>
              </a:rPr>
              <a:t>，这种差距缩小了，因为它们不经常访问外设，从而避免了同步。</a:t>
            </a:r>
            <a:endParaRPr lang="zh-CN" altLang="en-US" dirty="0"/>
          </a:p>
        </p:txBody>
      </p:sp>
      <p:sp>
        <p:nvSpPr>
          <p:cNvPr id="4" name="灯片编号占位符 3"/>
          <p:cNvSpPr>
            <a:spLocks noGrp="1"/>
          </p:cNvSpPr>
          <p:nvPr>
            <p:ph type="sldNum" sz="quarter" idx="5"/>
          </p:nvPr>
        </p:nvSpPr>
        <p:spPr/>
        <p:txBody>
          <a:bodyPr/>
          <a:lstStyle/>
          <a:p>
            <a:fld id="{AA97CCCA-C907-42F4-B759-0FDE8DBE4030}" type="slidenum">
              <a:rPr lang="zh-CN" altLang="en-US" smtClean="0"/>
              <a:t>37</a:t>
            </a:fld>
            <a:endParaRPr lang="zh-CN" altLang="en-US"/>
          </a:p>
        </p:txBody>
      </p:sp>
    </p:spTree>
    <p:extLst>
      <p:ext uri="{BB962C8B-B14F-4D97-AF65-F5344CB8AC3E}">
        <p14:creationId xmlns:p14="http://schemas.microsoft.com/office/powerpoint/2010/main" val="35374140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97CCCA-C907-42F4-B759-0FDE8DBE4030}" type="slidenum">
              <a:rPr lang="zh-CN" altLang="en-US" smtClean="0"/>
              <a:t>38</a:t>
            </a:fld>
            <a:endParaRPr lang="zh-CN" altLang="en-US"/>
          </a:p>
        </p:txBody>
      </p:sp>
    </p:spTree>
    <p:extLst>
      <p:ext uri="{BB962C8B-B14F-4D97-AF65-F5344CB8AC3E}">
        <p14:creationId xmlns:p14="http://schemas.microsoft.com/office/powerpoint/2010/main" val="16190832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97CCCA-C907-42F4-B759-0FDE8DBE4030}" type="slidenum">
              <a:rPr lang="zh-CN" altLang="en-US" smtClean="0"/>
              <a:t>39</a:t>
            </a:fld>
            <a:endParaRPr lang="zh-CN" altLang="en-US"/>
          </a:p>
        </p:txBody>
      </p:sp>
    </p:spTree>
    <p:extLst>
      <p:ext uri="{BB962C8B-B14F-4D97-AF65-F5344CB8AC3E}">
        <p14:creationId xmlns:p14="http://schemas.microsoft.com/office/powerpoint/2010/main" val="3030592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97CCCA-C907-42F4-B759-0FDE8DBE4030}" type="slidenum">
              <a:rPr lang="zh-CN" altLang="en-US" smtClean="0"/>
              <a:t>4</a:t>
            </a:fld>
            <a:endParaRPr lang="zh-CN" altLang="en-US"/>
          </a:p>
        </p:txBody>
      </p:sp>
    </p:spTree>
    <p:extLst>
      <p:ext uri="{BB962C8B-B14F-4D97-AF65-F5344CB8AC3E}">
        <p14:creationId xmlns:p14="http://schemas.microsoft.com/office/powerpoint/2010/main" val="41337240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97CCCA-C907-42F4-B759-0FDE8DBE4030}" type="slidenum">
              <a:rPr lang="zh-CN" altLang="en-US" smtClean="0"/>
              <a:t>40</a:t>
            </a:fld>
            <a:endParaRPr lang="zh-CN" altLang="en-US"/>
          </a:p>
        </p:txBody>
      </p:sp>
    </p:spTree>
    <p:extLst>
      <p:ext uri="{BB962C8B-B14F-4D97-AF65-F5344CB8AC3E}">
        <p14:creationId xmlns:p14="http://schemas.microsoft.com/office/powerpoint/2010/main" val="306505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97CCCA-C907-42F4-B759-0FDE8DBE4030}" type="slidenum">
              <a:rPr lang="zh-CN" altLang="en-US" smtClean="0"/>
              <a:t>5</a:t>
            </a:fld>
            <a:endParaRPr lang="zh-CN" altLang="en-US"/>
          </a:p>
        </p:txBody>
      </p:sp>
    </p:spTree>
    <p:extLst>
      <p:ext uri="{BB962C8B-B14F-4D97-AF65-F5344CB8AC3E}">
        <p14:creationId xmlns:p14="http://schemas.microsoft.com/office/powerpoint/2010/main" val="2408390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97CCCA-C907-42F4-B759-0FDE8DBE4030}" type="slidenum">
              <a:rPr lang="zh-CN" altLang="en-US" smtClean="0"/>
              <a:t>6</a:t>
            </a:fld>
            <a:endParaRPr lang="zh-CN" altLang="en-US"/>
          </a:p>
        </p:txBody>
      </p:sp>
    </p:spTree>
    <p:extLst>
      <p:ext uri="{BB962C8B-B14F-4D97-AF65-F5344CB8AC3E}">
        <p14:creationId xmlns:p14="http://schemas.microsoft.com/office/powerpoint/2010/main" val="804568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97CCCA-C907-42F4-B759-0FDE8DBE4030}" type="slidenum">
              <a:rPr lang="zh-CN" altLang="en-US" smtClean="0"/>
              <a:t>7</a:t>
            </a:fld>
            <a:endParaRPr lang="zh-CN" altLang="en-US"/>
          </a:p>
        </p:txBody>
      </p:sp>
    </p:spTree>
    <p:extLst>
      <p:ext uri="{BB962C8B-B14F-4D97-AF65-F5344CB8AC3E}">
        <p14:creationId xmlns:p14="http://schemas.microsoft.com/office/powerpoint/2010/main" val="3581042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97CCCA-C907-42F4-B759-0FDE8DBE4030}" type="slidenum">
              <a:rPr lang="zh-CN" altLang="en-US" smtClean="0"/>
              <a:t>8</a:t>
            </a:fld>
            <a:endParaRPr lang="zh-CN" altLang="en-US"/>
          </a:p>
        </p:txBody>
      </p:sp>
    </p:spTree>
    <p:extLst>
      <p:ext uri="{BB962C8B-B14F-4D97-AF65-F5344CB8AC3E}">
        <p14:creationId xmlns:p14="http://schemas.microsoft.com/office/powerpoint/2010/main" val="1531710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97CCCA-C907-42F4-B759-0FDE8DBE4030}" type="slidenum">
              <a:rPr lang="zh-CN" altLang="en-US" smtClean="0"/>
              <a:t>9</a:t>
            </a:fld>
            <a:endParaRPr lang="zh-CN" altLang="en-US"/>
          </a:p>
        </p:txBody>
      </p:sp>
    </p:spTree>
    <p:extLst>
      <p:ext uri="{BB962C8B-B14F-4D97-AF65-F5344CB8AC3E}">
        <p14:creationId xmlns:p14="http://schemas.microsoft.com/office/powerpoint/2010/main" val="3000641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8FC1B-CC35-4CCB-851F-A03F4EFE948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5FF9252-558F-474B-A1D8-389864EB9B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86A2713-972B-4B54-B6B1-DB0D38016106}"/>
              </a:ext>
            </a:extLst>
          </p:cNvPr>
          <p:cNvSpPr>
            <a:spLocks noGrp="1"/>
          </p:cNvSpPr>
          <p:nvPr>
            <p:ph type="dt" sz="half" idx="10"/>
          </p:nvPr>
        </p:nvSpPr>
        <p:spPr/>
        <p:txBody>
          <a:bodyPr/>
          <a:lstStyle/>
          <a:p>
            <a:fld id="{650852EF-45EA-4F77-9A70-B11A505EACC1}" type="datetimeFigureOut">
              <a:rPr lang="zh-CN" altLang="en-US" smtClean="0"/>
              <a:t>2022/3/10</a:t>
            </a:fld>
            <a:endParaRPr lang="zh-CN" altLang="en-US"/>
          </a:p>
        </p:txBody>
      </p:sp>
      <p:sp>
        <p:nvSpPr>
          <p:cNvPr id="5" name="页脚占位符 4">
            <a:extLst>
              <a:ext uri="{FF2B5EF4-FFF2-40B4-BE49-F238E27FC236}">
                <a16:creationId xmlns:a16="http://schemas.microsoft.com/office/drawing/2014/main" id="{12D8FA6F-0BD6-4240-AE9C-3DF5508DE9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CDC53E1-DA7E-4FDB-93C6-446674374C05}"/>
              </a:ext>
            </a:extLst>
          </p:cNvPr>
          <p:cNvSpPr>
            <a:spLocks noGrp="1"/>
          </p:cNvSpPr>
          <p:nvPr>
            <p:ph type="sldNum" sz="quarter" idx="12"/>
          </p:nvPr>
        </p:nvSpPr>
        <p:spPr/>
        <p:txBody>
          <a:bodyPr/>
          <a:lstStyle/>
          <a:p>
            <a:fld id="{18263B5A-830D-472B-BA3D-98EA71D006E7}" type="slidenum">
              <a:rPr lang="zh-CN" altLang="en-US" smtClean="0"/>
              <a:t>‹#›</a:t>
            </a:fld>
            <a:endParaRPr lang="zh-CN" altLang="en-US"/>
          </a:p>
        </p:txBody>
      </p:sp>
    </p:spTree>
    <p:extLst>
      <p:ext uri="{BB962C8B-B14F-4D97-AF65-F5344CB8AC3E}">
        <p14:creationId xmlns:p14="http://schemas.microsoft.com/office/powerpoint/2010/main" val="1989691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B341EA-62D1-4227-B16E-F33A92AC53D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7E56E49-A34C-4525-98D1-041D3E1F440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455512F-F483-4C31-B186-33B08D470E2F}"/>
              </a:ext>
            </a:extLst>
          </p:cNvPr>
          <p:cNvSpPr>
            <a:spLocks noGrp="1"/>
          </p:cNvSpPr>
          <p:nvPr>
            <p:ph type="dt" sz="half" idx="10"/>
          </p:nvPr>
        </p:nvSpPr>
        <p:spPr/>
        <p:txBody>
          <a:bodyPr/>
          <a:lstStyle/>
          <a:p>
            <a:fld id="{650852EF-45EA-4F77-9A70-B11A505EACC1}" type="datetimeFigureOut">
              <a:rPr lang="zh-CN" altLang="en-US" smtClean="0"/>
              <a:t>2022/3/10</a:t>
            </a:fld>
            <a:endParaRPr lang="zh-CN" altLang="en-US"/>
          </a:p>
        </p:txBody>
      </p:sp>
      <p:sp>
        <p:nvSpPr>
          <p:cNvPr id="5" name="页脚占位符 4">
            <a:extLst>
              <a:ext uri="{FF2B5EF4-FFF2-40B4-BE49-F238E27FC236}">
                <a16:creationId xmlns:a16="http://schemas.microsoft.com/office/drawing/2014/main" id="{779F323C-1B63-47DE-9DCF-C44F661FBB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EFA2FB-4991-4898-9B92-BED63CA6F1FE}"/>
              </a:ext>
            </a:extLst>
          </p:cNvPr>
          <p:cNvSpPr>
            <a:spLocks noGrp="1"/>
          </p:cNvSpPr>
          <p:nvPr>
            <p:ph type="sldNum" sz="quarter" idx="12"/>
          </p:nvPr>
        </p:nvSpPr>
        <p:spPr/>
        <p:txBody>
          <a:bodyPr/>
          <a:lstStyle/>
          <a:p>
            <a:fld id="{18263B5A-830D-472B-BA3D-98EA71D006E7}" type="slidenum">
              <a:rPr lang="zh-CN" altLang="en-US" smtClean="0"/>
              <a:t>‹#›</a:t>
            </a:fld>
            <a:endParaRPr lang="zh-CN" altLang="en-US"/>
          </a:p>
        </p:txBody>
      </p:sp>
    </p:spTree>
    <p:extLst>
      <p:ext uri="{BB962C8B-B14F-4D97-AF65-F5344CB8AC3E}">
        <p14:creationId xmlns:p14="http://schemas.microsoft.com/office/powerpoint/2010/main" val="1632795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ED625D1-8303-4960-BB91-969BCA2E04B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A428C36-B3A0-4340-AAF7-5B055AA4535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B3298E4-27EE-48AA-9A87-CF5CC89C3AC0}"/>
              </a:ext>
            </a:extLst>
          </p:cNvPr>
          <p:cNvSpPr>
            <a:spLocks noGrp="1"/>
          </p:cNvSpPr>
          <p:nvPr>
            <p:ph type="dt" sz="half" idx="10"/>
          </p:nvPr>
        </p:nvSpPr>
        <p:spPr/>
        <p:txBody>
          <a:bodyPr/>
          <a:lstStyle/>
          <a:p>
            <a:fld id="{650852EF-45EA-4F77-9A70-B11A505EACC1}" type="datetimeFigureOut">
              <a:rPr lang="zh-CN" altLang="en-US" smtClean="0"/>
              <a:t>2022/3/10</a:t>
            </a:fld>
            <a:endParaRPr lang="zh-CN" altLang="en-US"/>
          </a:p>
        </p:txBody>
      </p:sp>
      <p:sp>
        <p:nvSpPr>
          <p:cNvPr id="5" name="页脚占位符 4">
            <a:extLst>
              <a:ext uri="{FF2B5EF4-FFF2-40B4-BE49-F238E27FC236}">
                <a16:creationId xmlns:a16="http://schemas.microsoft.com/office/drawing/2014/main" id="{2DF9136D-6DDA-49CF-B0E2-D0CCBB5C83B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E77E124-EDB4-4AA3-83D3-28D3360D3030}"/>
              </a:ext>
            </a:extLst>
          </p:cNvPr>
          <p:cNvSpPr>
            <a:spLocks noGrp="1"/>
          </p:cNvSpPr>
          <p:nvPr>
            <p:ph type="sldNum" sz="quarter" idx="12"/>
          </p:nvPr>
        </p:nvSpPr>
        <p:spPr/>
        <p:txBody>
          <a:bodyPr/>
          <a:lstStyle/>
          <a:p>
            <a:fld id="{18263B5A-830D-472B-BA3D-98EA71D006E7}" type="slidenum">
              <a:rPr lang="zh-CN" altLang="en-US" smtClean="0"/>
              <a:t>‹#›</a:t>
            </a:fld>
            <a:endParaRPr lang="zh-CN" altLang="en-US"/>
          </a:p>
        </p:txBody>
      </p:sp>
    </p:spTree>
    <p:extLst>
      <p:ext uri="{BB962C8B-B14F-4D97-AF65-F5344CB8AC3E}">
        <p14:creationId xmlns:p14="http://schemas.microsoft.com/office/powerpoint/2010/main" val="1334055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0BC2C-1645-4113-871D-F90F2D23C0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EAC9D17-EDB7-4BB2-A9BE-16B2B77A3C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721D668-1A3A-4103-86D5-4B8F7E01BA7B}"/>
              </a:ext>
            </a:extLst>
          </p:cNvPr>
          <p:cNvSpPr>
            <a:spLocks noGrp="1"/>
          </p:cNvSpPr>
          <p:nvPr>
            <p:ph type="dt" sz="half" idx="10"/>
          </p:nvPr>
        </p:nvSpPr>
        <p:spPr/>
        <p:txBody>
          <a:bodyPr/>
          <a:lstStyle/>
          <a:p>
            <a:fld id="{650852EF-45EA-4F77-9A70-B11A505EACC1}" type="datetimeFigureOut">
              <a:rPr lang="zh-CN" altLang="en-US" smtClean="0"/>
              <a:t>2022/3/10</a:t>
            </a:fld>
            <a:endParaRPr lang="zh-CN" altLang="en-US"/>
          </a:p>
        </p:txBody>
      </p:sp>
      <p:sp>
        <p:nvSpPr>
          <p:cNvPr id="5" name="页脚占位符 4">
            <a:extLst>
              <a:ext uri="{FF2B5EF4-FFF2-40B4-BE49-F238E27FC236}">
                <a16:creationId xmlns:a16="http://schemas.microsoft.com/office/drawing/2014/main" id="{FCA24ECA-3EAB-4809-B055-CAF5AC913F0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115462A-E63F-4AF4-9E97-C1019B9D5C0C}"/>
              </a:ext>
            </a:extLst>
          </p:cNvPr>
          <p:cNvSpPr>
            <a:spLocks noGrp="1"/>
          </p:cNvSpPr>
          <p:nvPr>
            <p:ph type="sldNum" sz="quarter" idx="12"/>
          </p:nvPr>
        </p:nvSpPr>
        <p:spPr/>
        <p:txBody>
          <a:bodyPr/>
          <a:lstStyle/>
          <a:p>
            <a:fld id="{18263B5A-830D-472B-BA3D-98EA71D006E7}" type="slidenum">
              <a:rPr lang="zh-CN" altLang="en-US" smtClean="0"/>
              <a:t>‹#›</a:t>
            </a:fld>
            <a:endParaRPr lang="zh-CN" altLang="en-US"/>
          </a:p>
        </p:txBody>
      </p:sp>
    </p:spTree>
    <p:extLst>
      <p:ext uri="{BB962C8B-B14F-4D97-AF65-F5344CB8AC3E}">
        <p14:creationId xmlns:p14="http://schemas.microsoft.com/office/powerpoint/2010/main" val="995666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AF31BA-9E14-41A7-B924-4A7726061D5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2DFBEA4-9807-4FF7-AE5A-15CFAAFC17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35309E4-0891-4C4E-968F-FC5611BC85B8}"/>
              </a:ext>
            </a:extLst>
          </p:cNvPr>
          <p:cNvSpPr>
            <a:spLocks noGrp="1"/>
          </p:cNvSpPr>
          <p:nvPr>
            <p:ph type="dt" sz="half" idx="10"/>
          </p:nvPr>
        </p:nvSpPr>
        <p:spPr/>
        <p:txBody>
          <a:bodyPr/>
          <a:lstStyle/>
          <a:p>
            <a:fld id="{650852EF-45EA-4F77-9A70-B11A505EACC1}" type="datetimeFigureOut">
              <a:rPr lang="zh-CN" altLang="en-US" smtClean="0"/>
              <a:t>2022/3/10</a:t>
            </a:fld>
            <a:endParaRPr lang="zh-CN" altLang="en-US"/>
          </a:p>
        </p:txBody>
      </p:sp>
      <p:sp>
        <p:nvSpPr>
          <p:cNvPr id="5" name="页脚占位符 4">
            <a:extLst>
              <a:ext uri="{FF2B5EF4-FFF2-40B4-BE49-F238E27FC236}">
                <a16:creationId xmlns:a16="http://schemas.microsoft.com/office/drawing/2014/main" id="{7B692C0B-17FF-406F-8230-43567FBC46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B8FF7FB-7710-4047-B984-8B6B085F4BE8}"/>
              </a:ext>
            </a:extLst>
          </p:cNvPr>
          <p:cNvSpPr>
            <a:spLocks noGrp="1"/>
          </p:cNvSpPr>
          <p:nvPr>
            <p:ph type="sldNum" sz="quarter" idx="12"/>
          </p:nvPr>
        </p:nvSpPr>
        <p:spPr/>
        <p:txBody>
          <a:bodyPr/>
          <a:lstStyle/>
          <a:p>
            <a:fld id="{18263B5A-830D-472B-BA3D-98EA71D006E7}" type="slidenum">
              <a:rPr lang="zh-CN" altLang="en-US" smtClean="0"/>
              <a:t>‹#›</a:t>
            </a:fld>
            <a:endParaRPr lang="zh-CN" altLang="en-US"/>
          </a:p>
        </p:txBody>
      </p:sp>
    </p:spTree>
    <p:extLst>
      <p:ext uri="{BB962C8B-B14F-4D97-AF65-F5344CB8AC3E}">
        <p14:creationId xmlns:p14="http://schemas.microsoft.com/office/powerpoint/2010/main" val="1123215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62DD5-4459-4F85-AE74-9C649D0A24F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5EBB907-B4BD-4AD6-B57C-63F630DA66E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2744503-85E8-44C3-8BB0-5D35265AA71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E2677D-5ACA-41DD-8BC3-D89020E007A7}"/>
              </a:ext>
            </a:extLst>
          </p:cNvPr>
          <p:cNvSpPr>
            <a:spLocks noGrp="1"/>
          </p:cNvSpPr>
          <p:nvPr>
            <p:ph type="dt" sz="half" idx="10"/>
          </p:nvPr>
        </p:nvSpPr>
        <p:spPr/>
        <p:txBody>
          <a:bodyPr/>
          <a:lstStyle/>
          <a:p>
            <a:fld id="{650852EF-45EA-4F77-9A70-B11A505EACC1}" type="datetimeFigureOut">
              <a:rPr lang="zh-CN" altLang="en-US" smtClean="0"/>
              <a:t>2022/3/10</a:t>
            </a:fld>
            <a:endParaRPr lang="zh-CN" altLang="en-US"/>
          </a:p>
        </p:txBody>
      </p:sp>
      <p:sp>
        <p:nvSpPr>
          <p:cNvPr id="6" name="页脚占位符 5">
            <a:extLst>
              <a:ext uri="{FF2B5EF4-FFF2-40B4-BE49-F238E27FC236}">
                <a16:creationId xmlns:a16="http://schemas.microsoft.com/office/drawing/2014/main" id="{6665422C-1DCA-4CB3-A2EA-DC77DE870F6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066C704-1657-4EF6-AE24-3922801BB3CA}"/>
              </a:ext>
            </a:extLst>
          </p:cNvPr>
          <p:cNvSpPr>
            <a:spLocks noGrp="1"/>
          </p:cNvSpPr>
          <p:nvPr>
            <p:ph type="sldNum" sz="quarter" idx="12"/>
          </p:nvPr>
        </p:nvSpPr>
        <p:spPr/>
        <p:txBody>
          <a:bodyPr/>
          <a:lstStyle/>
          <a:p>
            <a:fld id="{18263B5A-830D-472B-BA3D-98EA71D006E7}" type="slidenum">
              <a:rPr lang="zh-CN" altLang="en-US" smtClean="0"/>
              <a:t>‹#›</a:t>
            </a:fld>
            <a:endParaRPr lang="zh-CN" altLang="en-US"/>
          </a:p>
        </p:txBody>
      </p:sp>
    </p:spTree>
    <p:extLst>
      <p:ext uri="{BB962C8B-B14F-4D97-AF65-F5344CB8AC3E}">
        <p14:creationId xmlns:p14="http://schemas.microsoft.com/office/powerpoint/2010/main" val="3501284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E743-B208-4494-A00B-5324777CAFA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ADC427-C290-41F7-B2FF-940144F154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817FD19-AA69-4FB9-9A32-44241DA90E5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F40309D-D3AF-441A-A7A4-11B9EAC426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3C57943-A9EE-4AC5-B106-DFDFC35EFEB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22586FB-B9A6-4A8C-B6EC-6FE03E1C8FB0}"/>
              </a:ext>
            </a:extLst>
          </p:cNvPr>
          <p:cNvSpPr>
            <a:spLocks noGrp="1"/>
          </p:cNvSpPr>
          <p:nvPr>
            <p:ph type="dt" sz="half" idx="10"/>
          </p:nvPr>
        </p:nvSpPr>
        <p:spPr/>
        <p:txBody>
          <a:bodyPr/>
          <a:lstStyle/>
          <a:p>
            <a:fld id="{650852EF-45EA-4F77-9A70-B11A505EACC1}" type="datetimeFigureOut">
              <a:rPr lang="zh-CN" altLang="en-US" smtClean="0"/>
              <a:t>2022/3/10</a:t>
            </a:fld>
            <a:endParaRPr lang="zh-CN" altLang="en-US"/>
          </a:p>
        </p:txBody>
      </p:sp>
      <p:sp>
        <p:nvSpPr>
          <p:cNvPr id="8" name="页脚占位符 7">
            <a:extLst>
              <a:ext uri="{FF2B5EF4-FFF2-40B4-BE49-F238E27FC236}">
                <a16:creationId xmlns:a16="http://schemas.microsoft.com/office/drawing/2014/main" id="{A943902A-2371-4BAE-BFE9-D8FCB745E89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33C68DA-46C3-46CC-A016-CACBC7728496}"/>
              </a:ext>
            </a:extLst>
          </p:cNvPr>
          <p:cNvSpPr>
            <a:spLocks noGrp="1"/>
          </p:cNvSpPr>
          <p:nvPr>
            <p:ph type="sldNum" sz="quarter" idx="12"/>
          </p:nvPr>
        </p:nvSpPr>
        <p:spPr/>
        <p:txBody>
          <a:bodyPr/>
          <a:lstStyle/>
          <a:p>
            <a:fld id="{18263B5A-830D-472B-BA3D-98EA71D006E7}" type="slidenum">
              <a:rPr lang="zh-CN" altLang="en-US" smtClean="0"/>
              <a:t>‹#›</a:t>
            </a:fld>
            <a:endParaRPr lang="zh-CN" altLang="en-US"/>
          </a:p>
        </p:txBody>
      </p:sp>
    </p:spTree>
    <p:extLst>
      <p:ext uri="{BB962C8B-B14F-4D97-AF65-F5344CB8AC3E}">
        <p14:creationId xmlns:p14="http://schemas.microsoft.com/office/powerpoint/2010/main" val="618825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7D35E6-F474-4454-ABD4-EBF883C8E4B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E0D2A30-2465-4879-AC73-FFC08659A9FE}"/>
              </a:ext>
            </a:extLst>
          </p:cNvPr>
          <p:cNvSpPr>
            <a:spLocks noGrp="1"/>
          </p:cNvSpPr>
          <p:nvPr>
            <p:ph type="dt" sz="half" idx="10"/>
          </p:nvPr>
        </p:nvSpPr>
        <p:spPr/>
        <p:txBody>
          <a:bodyPr/>
          <a:lstStyle/>
          <a:p>
            <a:fld id="{650852EF-45EA-4F77-9A70-B11A505EACC1}" type="datetimeFigureOut">
              <a:rPr lang="zh-CN" altLang="en-US" smtClean="0"/>
              <a:t>2022/3/10</a:t>
            </a:fld>
            <a:endParaRPr lang="zh-CN" altLang="en-US"/>
          </a:p>
        </p:txBody>
      </p:sp>
      <p:sp>
        <p:nvSpPr>
          <p:cNvPr id="4" name="页脚占位符 3">
            <a:extLst>
              <a:ext uri="{FF2B5EF4-FFF2-40B4-BE49-F238E27FC236}">
                <a16:creationId xmlns:a16="http://schemas.microsoft.com/office/drawing/2014/main" id="{1B0B820A-DE37-45C4-B8EB-E7EE8FFDAC0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3539DC9-AE54-4348-A0FE-A6BBD9AFE894}"/>
              </a:ext>
            </a:extLst>
          </p:cNvPr>
          <p:cNvSpPr>
            <a:spLocks noGrp="1"/>
          </p:cNvSpPr>
          <p:nvPr>
            <p:ph type="sldNum" sz="quarter" idx="12"/>
          </p:nvPr>
        </p:nvSpPr>
        <p:spPr/>
        <p:txBody>
          <a:bodyPr/>
          <a:lstStyle/>
          <a:p>
            <a:fld id="{18263B5A-830D-472B-BA3D-98EA71D006E7}" type="slidenum">
              <a:rPr lang="zh-CN" altLang="en-US" smtClean="0"/>
              <a:t>‹#›</a:t>
            </a:fld>
            <a:endParaRPr lang="zh-CN" altLang="en-US"/>
          </a:p>
        </p:txBody>
      </p:sp>
    </p:spTree>
    <p:extLst>
      <p:ext uri="{BB962C8B-B14F-4D97-AF65-F5344CB8AC3E}">
        <p14:creationId xmlns:p14="http://schemas.microsoft.com/office/powerpoint/2010/main" val="2066682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041893B-63C0-4E4A-934F-BBA62CA4A575}"/>
              </a:ext>
            </a:extLst>
          </p:cNvPr>
          <p:cNvSpPr>
            <a:spLocks noGrp="1"/>
          </p:cNvSpPr>
          <p:nvPr>
            <p:ph type="dt" sz="half" idx="10"/>
          </p:nvPr>
        </p:nvSpPr>
        <p:spPr/>
        <p:txBody>
          <a:bodyPr/>
          <a:lstStyle/>
          <a:p>
            <a:fld id="{650852EF-45EA-4F77-9A70-B11A505EACC1}" type="datetimeFigureOut">
              <a:rPr lang="zh-CN" altLang="en-US" smtClean="0"/>
              <a:t>2022/3/10</a:t>
            </a:fld>
            <a:endParaRPr lang="zh-CN" altLang="en-US"/>
          </a:p>
        </p:txBody>
      </p:sp>
      <p:sp>
        <p:nvSpPr>
          <p:cNvPr id="3" name="页脚占位符 2">
            <a:extLst>
              <a:ext uri="{FF2B5EF4-FFF2-40B4-BE49-F238E27FC236}">
                <a16:creationId xmlns:a16="http://schemas.microsoft.com/office/drawing/2014/main" id="{00770406-2317-49C0-9DD2-4F4672951E1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3FE7482-441B-4127-B4F4-598FFD9F38A4}"/>
              </a:ext>
            </a:extLst>
          </p:cNvPr>
          <p:cNvSpPr>
            <a:spLocks noGrp="1"/>
          </p:cNvSpPr>
          <p:nvPr>
            <p:ph type="sldNum" sz="quarter" idx="12"/>
          </p:nvPr>
        </p:nvSpPr>
        <p:spPr/>
        <p:txBody>
          <a:bodyPr/>
          <a:lstStyle/>
          <a:p>
            <a:fld id="{18263B5A-830D-472B-BA3D-98EA71D006E7}" type="slidenum">
              <a:rPr lang="zh-CN" altLang="en-US" smtClean="0"/>
              <a:t>‹#›</a:t>
            </a:fld>
            <a:endParaRPr lang="zh-CN" altLang="en-US"/>
          </a:p>
        </p:txBody>
      </p:sp>
    </p:spTree>
    <p:extLst>
      <p:ext uri="{BB962C8B-B14F-4D97-AF65-F5344CB8AC3E}">
        <p14:creationId xmlns:p14="http://schemas.microsoft.com/office/powerpoint/2010/main" val="3880918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57A43B-11B0-4E2A-988D-B376F26579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0EC72FA-2C2F-4D90-9712-B245F21DCC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076F112-49CA-4B42-9C3C-14763706EF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71A287-1A9D-4AD2-840F-ADD35D8456B6}"/>
              </a:ext>
            </a:extLst>
          </p:cNvPr>
          <p:cNvSpPr>
            <a:spLocks noGrp="1"/>
          </p:cNvSpPr>
          <p:nvPr>
            <p:ph type="dt" sz="half" idx="10"/>
          </p:nvPr>
        </p:nvSpPr>
        <p:spPr/>
        <p:txBody>
          <a:bodyPr/>
          <a:lstStyle/>
          <a:p>
            <a:fld id="{650852EF-45EA-4F77-9A70-B11A505EACC1}" type="datetimeFigureOut">
              <a:rPr lang="zh-CN" altLang="en-US" smtClean="0"/>
              <a:t>2022/3/10</a:t>
            </a:fld>
            <a:endParaRPr lang="zh-CN" altLang="en-US"/>
          </a:p>
        </p:txBody>
      </p:sp>
      <p:sp>
        <p:nvSpPr>
          <p:cNvPr id="6" name="页脚占位符 5">
            <a:extLst>
              <a:ext uri="{FF2B5EF4-FFF2-40B4-BE49-F238E27FC236}">
                <a16:creationId xmlns:a16="http://schemas.microsoft.com/office/drawing/2014/main" id="{9E4A81E1-63C3-41EE-B3AB-34DD42A77CD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0EDA319-FA52-437B-A00A-004B804FD4AB}"/>
              </a:ext>
            </a:extLst>
          </p:cNvPr>
          <p:cNvSpPr>
            <a:spLocks noGrp="1"/>
          </p:cNvSpPr>
          <p:nvPr>
            <p:ph type="sldNum" sz="quarter" idx="12"/>
          </p:nvPr>
        </p:nvSpPr>
        <p:spPr/>
        <p:txBody>
          <a:bodyPr/>
          <a:lstStyle/>
          <a:p>
            <a:fld id="{18263B5A-830D-472B-BA3D-98EA71D006E7}" type="slidenum">
              <a:rPr lang="zh-CN" altLang="en-US" smtClean="0"/>
              <a:t>‹#›</a:t>
            </a:fld>
            <a:endParaRPr lang="zh-CN" altLang="en-US"/>
          </a:p>
        </p:txBody>
      </p:sp>
    </p:spTree>
    <p:extLst>
      <p:ext uri="{BB962C8B-B14F-4D97-AF65-F5344CB8AC3E}">
        <p14:creationId xmlns:p14="http://schemas.microsoft.com/office/powerpoint/2010/main" val="2793614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4C21B1-6BA1-4D81-919C-50E46D50D47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5538507-41CA-40B9-A863-8B43065111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4650839-1E67-477D-93BB-B868F1250A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0F61B2-7F1C-436A-B64F-8E10EE5DAFE2}"/>
              </a:ext>
            </a:extLst>
          </p:cNvPr>
          <p:cNvSpPr>
            <a:spLocks noGrp="1"/>
          </p:cNvSpPr>
          <p:nvPr>
            <p:ph type="dt" sz="half" idx="10"/>
          </p:nvPr>
        </p:nvSpPr>
        <p:spPr/>
        <p:txBody>
          <a:bodyPr/>
          <a:lstStyle/>
          <a:p>
            <a:fld id="{650852EF-45EA-4F77-9A70-B11A505EACC1}" type="datetimeFigureOut">
              <a:rPr lang="zh-CN" altLang="en-US" smtClean="0"/>
              <a:t>2022/3/10</a:t>
            </a:fld>
            <a:endParaRPr lang="zh-CN" altLang="en-US"/>
          </a:p>
        </p:txBody>
      </p:sp>
      <p:sp>
        <p:nvSpPr>
          <p:cNvPr id="6" name="页脚占位符 5">
            <a:extLst>
              <a:ext uri="{FF2B5EF4-FFF2-40B4-BE49-F238E27FC236}">
                <a16:creationId xmlns:a16="http://schemas.microsoft.com/office/drawing/2014/main" id="{02C091F6-E58E-4B36-AFAA-9AF2C8C6E1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D9FF002-1686-4F48-99C7-E777D811DED2}"/>
              </a:ext>
            </a:extLst>
          </p:cNvPr>
          <p:cNvSpPr>
            <a:spLocks noGrp="1"/>
          </p:cNvSpPr>
          <p:nvPr>
            <p:ph type="sldNum" sz="quarter" idx="12"/>
          </p:nvPr>
        </p:nvSpPr>
        <p:spPr/>
        <p:txBody>
          <a:bodyPr/>
          <a:lstStyle/>
          <a:p>
            <a:fld id="{18263B5A-830D-472B-BA3D-98EA71D006E7}" type="slidenum">
              <a:rPr lang="zh-CN" altLang="en-US" smtClean="0"/>
              <a:t>‹#›</a:t>
            </a:fld>
            <a:endParaRPr lang="zh-CN" altLang="en-US"/>
          </a:p>
        </p:txBody>
      </p:sp>
    </p:spTree>
    <p:extLst>
      <p:ext uri="{BB962C8B-B14F-4D97-AF65-F5344CB8AC3E}">
        <p14:creationId xmlns:p14="http://schemas.microsoft.com/office/powerpoint/2010/main" val="2221029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728BEA1-FF21-4C00-AEB3-C47ECC6C8D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2A04D36-7352-42FA-B683-B4C7A45A92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79A64AB-B10D-4B46-8679-5D09CDC421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0852EF-45EA-4F77-9A70-B11A505EACC1}" type="datetimeFigureOut">
              <a:rPr lang="zh-CN" altLang="en-US" smtClean="0"/>
              <a:t>2022/3/10</a:t>
            </a:fld>
            <a:endParaRPr lang="zh-CN" altLang="en-US"/>
          </a:p>
        </p:txBody>
      </p:sp>
      <p:sp>
        <p:nvSpPr>
          <p:cNvPr id="5" name="页脚占位符 4">
            <a:extLst>
              <a:ext uri="{FF2B5EF4-FFF2-40B4-BE49-F238E27FC236}">
                <a16:creationId xmlns:a16="http://schemas.microsoft.com/office/drawing/2014/main" id="{2E34A2DE-2319-4538-826A-14E1684306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D2C8099-6B44-4D60-AC56-D5BBC0D3A0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263B5A-830D-472B-BA3D-98EA71D006E7}" type="slidenum">
              <a:rPr lang="zh-CN" altLang="en-US" smtClean="0"/>
              <a:t>‹#›</a:t>
            </a:fld>
            <a:endParaRPr lang="zh-CN" altLang="en-US"/>
          </a:p>
        </p:txBody>
      </p:sp>
    </p:spTree>
    <p:extLst>
      <p:ext uri="{BB962C8B-B14F-4D97-AF65-F5344CB8AC3E}">
        <p14:creationId xmlns:p14="http://schemas.microsoft.com/office/powerpoint/2010/main" val="2177630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notesSlide" Target="../notesSlides/notesSlide1.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audio" Target="../media/media1.mp3"/><Relationship Id="rId5" Type="http://schemas.openxmlformats.org/officeDocument/2006/relationships/tags" Target="../tags/tag6.xml"/><Relationship Id="rId10" Type="http://schemas.microsoft.com/office/2007/relationships/media" Target="../media/media1.mp3"/><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tags" Target="../tags/tag63.xml"/><Relationship Id="rId7" Type="http://schemas.openxmlformats.org/officeDocument/2006/relationships/slideLayout" Target="../slideLayouts/slideLayout7.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openxmlformats.org/officeDocument/2006/relationships/tags" Target="../tags/tag69.xml"/><Relationship Id="rId7" Type="http://schemas.openxmlformats.org/officeDocument/2006/relationships/slideLayout" Target="../slideLayouts/slideLayout7.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75.xml"/><Relationship Id="rId7" Type="http://schemas.openxmlformats.org/officeDocument/2006/relationships/tags" Target="../tags/tag79.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9"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openxmlformats.org/officeDocument/2006/relationships/tags" Target="../tags/tag82.xml"/><Relationship Id="rId7" Type="http://schemas.openxmlformats.org/officeDocument/2006/relationships/slideLayout" Target="../slideLayouts/slideLayout7.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88.xml"/><Relationship Id="rId7" Type="http://schemas.openxmlformats.org/officeDocument/2006/relationships/tags" Target="../tags/tag92.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9"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3" Type="http://schemas.openxmlformats.org/officeDocument/2006/relationships/tags" Target="../tags/tag95.xml"/><Relationship Id="rId7" Type="http://schemas.openxmlformats.org/officeDocument/2006/relationships/slideLayout" Target="../slideLayouts/slideLayout7.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openxmlformats.org/officeDocument/2006/relationships/tags" Target="../tags/tag101.xml"/><Relationship Id="rId7" Type="http://schemas.openxmlformats.org/officeDocument/2006/relationships/slideLayout" Target="../slideLayouts/slideLayout7.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openxmlformats.org/officeDocument/2006/relationships/tags" Target="../tags/tag107.xml"/><Relationship Id="rId7" Type="http://schemas.openxmlformats.org/officeDocument/2006/relationships/slideLayout" Target="../slideLayouts/slideLayout7.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3" Type="http://schemas.openxmlformats.org/officeDocument/2006/relationships/tags" Target="../tags/tag113.xml"/><Relationship Id="rId7" Type="http://schemas.openxmlformats.org/officeDocument/2006/relationships/slideLayout" Target="../slideLayouts/slideLayout7.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openxmlformats.org/officeDocument/2006/relationships/tags" Target="../tags/tag119.xml"/><Relationship Id="rId7" Type="http://schemas.openxmlformats.org/officeDocument/2006/relationships/slideLayout" Target="../slideLayouts/slideLayout7.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3.xml"/><Relationship Id="rId7" Type="http://schemas.openxmlformats.org/officeDocument/2006/relationships/tags" Target="../tags/tag17.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9"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openxmlformats.org/officeDocument/2006/relationships/tags" Target="../tags/tag125.xml"/><Relationship Id="rId7" Type="http://schemas.openxmlformats.org/officeDocument/2006/relationships/slideLayout" Target="../slideLayouts/slideLayout7.xml"/><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openxmlformats.org/officeDocument/2006/relationships/tags" Target="../tags/tag131.xml"/><Relationship Id="rId7" Type="http://schemas.openxmlformats.org/officeDocument/2006/relationships/slideLayout" Target="../slideLayouts/slideLayout7.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9" Type="http://schemas.openxmlformats.org/officeDocument/2006/relationships/image" Target="../media/image11.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tags" Target="../tags/tag137.xml"/><Relationship Id="rId7" Type="http://schemas.openxmlformats.org/officeDocument/2006/relationships/slideLayout" Target="../slideLayouts/slideLayout7.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image" Target="../media/image14.png"/><Relationship Id="rId5" Type="http://schemas.openxmlformats.org/officeDocument/2006/relationships/tags" Target="../tags/tag139.xml"/><Relationship Id="rId10" Type="http://schemas.openxmlformats.org/officeDocument/2006/relationships/image" Target="../media/image13.png"/><Relationship Id="rId4" Type="http://schemas.openxmlformats.org/officeDocument/2006/relationships/tags" Target="../tags/tag138.xml"/><Relationship Id="rId9" Type="http://schemas.openxmlformats.org/officeDocument/2006/relationships/image" Target="../media/image12.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openxmlformats.org/officeDocument/2006/relationships/tags" Target="../tags/tag143.xml"/><Relationship Id="rId7" Type="http://schemas.openxmlformats.org/officeDocument/2006/relationships/slideLayout" Target="../slideLayouts/slideLayout7.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tags" Target="../tags/tag146.xml"/><Relationship Id="rId5" Type="http://schemas.openxmlformats.org/officeDocument/2006/relationships/tags" Target="../tags/tag145.xml"/><Relationship Id="rId10" Type="http://schemas.openxmlformats.org/officeDocument/2006/relationships/image" Target="../media/image12.png"/><Relationship Id="rId4" Type="http://schemas.openxmlformats.org/officeDocument/2006/relationships/tags" Target="../tags/tag144.xml"/><Relationship Id="rId9" Type="http://schemas.openxmlformats.org/officeDocument/2006/relationships/image" Target="../media/image15.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3" Type="http://schemas.openxmlformats.org/officeDocument/2006/relationships/tags" Target="../tags/tag149.xml"/><Relationship Id="rId7" Type="http://schemas.openxmlformats.org/officeDocument/2006/relationships/slideLayout" Target="../slideLayouts/slideLayout7.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 Id="rId9" Type="http://schemas.openxmlformats.org/officeDocument/2006/relationships/image" Target="../media/image16.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3" Type="http://schemas.openxmlformats.org/officeDocument/2006/relationships/tags" Target="../tags/tag155.xml"/><Relationship Id="rId7" Type="http://schemas.openxmlformats.org/officeDocument/2006/relationships/slideLayout" Target="../slideLayouts/slideLayout7.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9" Type="http://schemas.openxmlformats.org/officeDocument/2006/relationships/image" Target="../media/image17.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61.xml"/><Relationship Id="rId7" Type="http://schemas.openxmlformats.org/officeDocument/2006/relationships/tags" Target="../tags/tag165.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tags" Target="../tags/tag164.xml"/><Relationship Id="rId5" Type="http://schemas.openxmlformats.org/officeDocument/2006/relationships/tags" Target="../tags/tag163.xml"/><Relationship Id="rId4" Type="http://schemas.openxmlformats.org/officeDocument/2006/relationships/tags" Target="../tags/tag162.xml"/><Relationship Id="rId9"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7.xml"/><Relationship Id="rId3" Type="http://schemas.openxmlformats.org/officeDocument/2006/relationships/tags" Target="../tags/tag168.xml"/><Relationship Id="rId7" Type="http://schemas.openxmlformats.org/officeDocument/2006/relationships/slideLayout" Target="../slideLayouts/slideLayout7.xm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9" Type="http://schemas.openxmlformats.org/officeDocument/2006/relationships/image" Target="../media/image18.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74.xml"/><Relationship Id="rId7" Type="http://schemas.openxmlformats.org/officeDocument/2006/relationships/tags" Target="../tags/tag178.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9"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9.xml"/><Relationship Id="rId3" Type="http://schemas.openxmlformats.org/officeDocument/2006/relationships/tags" Target="../tags/tag181.xml"/><Relationship Id="rId7" Type="http://schemas.openxmlformats.org/officeDocument/2006/relationships/slideLayout" Target="../slideLayouts/slideLayout7.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tags" Target="../tags/tag184.xml"/><Relationship Id="rId5" Type="http://schemas.openxmlformats.org/officeDocument/2006/relationships/tags" Target="../tags/tag183.xml"/><Relationship Id="rId4" Type="http://schemas.openxmlformats.org/officeDocument/2006/relationships/tags" Target="../tags/tag182.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20.xml"/><Relationship Id="rId7" Type="http://schemas.openxmlformats.org/officeDocument/2006/relationships/slideLayout" Target="../slideLayouts/slideLayout7.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9"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30.xml"/><Relationship Id="rId3" Type="http://schemas.openxmlformats.org/officeDocument/2006/relationships/tags" Target="../tags/tag187.xml"/><Relationship Id="rId7" Type="http://schemas.openxmlformats.org/officeDocument/2006/relationships/slideLayout" Target="../slideLayouts/slideLayout7.xml"/><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tags" Target="../tags/tag188.xml"/></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31.xml"/><Relationship Id="rId3" Type="http://schemas.openxmlformats.org/officeDocument/2006/relationships/tags" Target="../tags/tag193.xml"/><Relationship Id="rId7" Type="http://schemas.openxmlformats.org/officeDocument/2006/relationships/slideLayout" Target="../slideLayouts/slideLayout7.xml"/><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tags" Target="../tags/tag194.xml"/><Relationship Id="rId9" Type="http://schemas.openxmlformats.org/officeDocument/2006/relationships/image" Target="../media/image19.png"/></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32.xml"/><Relationship Id="rId3" Type="http://schemas.openxmlformats.org/officeDocument/2006/relationships/tags" Target="../tags/tag199.xml"/><Relationship Id="rId7" Type="http://schemas.openxmlformats.org/officeDocument/2006/relationships/slideLayout" Target="../slideLayouts/slideLayout7.xml"/><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tags" Target="../tags/tag202.xml"/><Relationship Id="rId5" Type="http://schemas.openxmlformats.org/officeDocument/2006/relationships/tags" Target="../tags/tag201.xml"/><Relationship Id="rId4" Type="http://schemas.openxmlformats.org/officeDocument/2006/relationships/tags" Target="../tags/tag200.xml"/></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33.xml"/><Relationship Id="rId3" Type="http://schemas.openxmlformats.org/officeDocument/2006/relationships/tags" Target="../tags/tag205.xml"/><Relationship Id="rId7" Type="http://schemas.openxmlformats.org/officeDocument/2006/relationships/slideLayout" Target="../slideLayouts/slideLayout7.xml"/><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tags" Target="../tags/tag208.xml"/><Relationship Id="rId5" Type="http://schemas.openxmlformats.org/officeDocument/2006/relationships/tags" Target="../tags/tag207.xml"/><Relationship Id="rId10" Type="http://schemas.openxmlformats.org/officeDocument/2006/relationships/image" Target="../media/image21.png"/><Relationship Id="rId4" Type="http://schemas.openxmlformats.org/officeDocument/2006/relationships/tags" Target="../tags/tag206.xml"/><Relationship Id="rId9" Type="http://schemas.openxmlformats.org/officeDocument/2006/relationships/image" Target="../media/image20.pn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4.xml"/><Relationship Id="rId3" Type="http://schemas.openxmlformats.org/officeDocument/2006/relationships/tags" Target="../tags/tag211.xml"/><Relationship Id="rId7" Type="http://schemas.openxmlformats.org/officeDocument/2006/relationships/slideLayout" Target="../slideLayouts/slideLayout7.xml"/><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tags" Target="../tags/tag212.xml"/><Relationship Id="rId9" Type="http://schemas.openxmlformats.org/officeDocument/2006/relationships/image" Target="../media/image22.png"/></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35.xml"/><Relationship Id="rId3" Type="http://schemas.openxmlformats.org/officeDocument/2006/relationships/tags" Target="../tags/tag217.xml"/><Relationship Id="rId7" Type="http://schemas.openxmlformats.org/officeDocument/2006/relationships/slideLayout" Target="../slideLayouts/slideLayout7.xml"/><Relationship Id="rId2" Type="http://schemas.openxmlformats.org/officeDocument/2006/relationships/tags" Target="../tags/tag216.xml"/><Relationship Id="rId1" Type="http://schemas.openxmlformats.org/officeDocument/2006/relationships/tags" Target="../tags/tag215.xml"/><Relationship Id="rId6" Type="http://schemas.openxmlformats.org/officeDocument/2006/relationships/tags" Target="../tags/tag220.xml"/><Relationship Id="rId5" Type="http://schemas.openxmlformats.org/officeDocument/2006/relationships/tags" Target="../tags/tag219.xml"/><Relationship Id="rId4" Type="http://schemas.openxmlformats.org/officeDocument/2006/relationships/tags" Target="../tags/tag218.xm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6.xml"/><Relationship Id="rId3" Type="http://schemas.openxmlformats.org/officeDocument/2006/relationships/tags" Target="../tags/tag223.xml"/><Relationship Id="rId7" Type="http://schemas.openxmlformats.org/officeDocument/2006/relationships/slideLayout" Target="../slideLayouts/slideLayout7.xml"/><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tags" Target="../tags/tag224.xml"/><Relationship Id="rId9" Type="http://schemas.openxmlformats.org/officeDocument/2006/relationships/image" Target="../media/image23.png"/></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37.xml"/><Relationship Id="rId3" Type="http://schemas.openxmlformats.org/officeDocument/2006/relationships/tags" Target="../tags/tag229.xml"/><Relationship Id="rId7" Type="http://schemas.openxmlformats.org/officeDocument/2006/relationships/slideLayout" Target="../slideLayouts/slideLayout7.xml"/><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tags" Target="../tags/tag232.xml"/><Relationship Id="rId5" Type="http://schemas.openxmlformats.org/officeDocument/2006/relationships/tags" Target="../tags/tag231.xml"/><Relationship Id="rId10" Type="http://schemas.openxmlformats.org/officeDocument/2006/relationships/image" Target="../media/image25.png"/><Relationship Id="rId4" Type="http://schemas.openxmlformats.org/officeDocument/2006/relationships/tags" Target="../tags/tag230.xml"/><Relationship Id="rId9" Type="http://schemas.openxmlformats.org/officeDocument/2006/relationships/image" Target="../media/image24.png"/></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38.xml"/><Relationship Id="rId3" Type="http://schemas.openxmlformats.org/officeDocument/2006/relationships/tags" Target="../tags/tag235.xml"/><Relationship Id="rId7" Type="http://schemas.openxmlformats.org/officeDocument/2006/relationships/slideLayout" Target="../slideLayouts/slideLayout7.xml"/><Relationship Id="rId2" Type="http://schemas.openxmlformats.org/officeDocument/2006/relationships/tags" Target="../tags/tag234.xml"/><Relationship Id="rId1" Type="http://schemas.openxmlformats.org/officeDocument/2006/relationships/tags" Target="../tags/tag233.xml"/><Relationship Id="rId6" Type="http://schemas.openxmlformats.org/officeDocument/2006/relationships/tags" Target="../tags/tag238.xml"/><Relationship Id="rId5" Type="http://schemas.openxmlformats.org/officeDocument/2006/relationships/tags" Target="../tags/tag237.xml"/><Relationship Id="rId4" Type="http://schemas.openxmlformats.org/officeDocument/2006/relationships/tags" Target="../tags/tag236.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9.xml"/><Relationship Id="rId3" Type="http://schemas.openxmlformats.org/officeDocument/2006/relationships/tags" Target="../tags/tag241.xml"/><Relationship Id="rId7" Type="http://schemas.openxmlformats.org/officeDocument/2006/relationships/slideLayout" Target="../slideLayouts/slideLayout7.xml"/><Relationship Id="rId2" Type="http://schemas.openxmlformats.org/officeDocument/2006/relationships/tags" Target="../tags/tag240.xml"/><Relationship Id="rId1" Type="http://schemas.openxmlformats.org/officeDocument/2006/relationships/tags" Target="../tags/tag239.xml"/><Relationship Id="rId6" Type="http://schemas.openxmlformats.org/officeDocument/2006/relationships/tags" Target="../tags/tag244.xml"/><Relationship Id="rId5" Type="http://schemas.openxmlformats.org/officeDocument/2006/relationships/tags" Target="../tags/tag243.xml"/><Relationship Id="rId4" Type="http://schemas.openxmlformats.org/officeDocument/2006/relationships/tags" Target="../tags/tag242.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26.xml"/><Relationship Id="rId7" Type="http://schemas.openxmlformats.org/officeDocument/2006/relationships/slideLayout" Target="../slideLayouts/slideLayout7.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5" Type="http://schemas.openxmlformats.org/officeDocument/2006/relationships/tags" Target="../tags/tag28.xml"/><Relationship Id="rId10" Type="http://schemas.openxmlformats.org/officeDocument/2006/relationships/image" Target="../media/image4.png"/><Relationship Id="rId4" Type="http://schemas.openxmlformats.org/officeDocument/2006/relationships/tags" Target="../tags/tag27.xml"/><Relationship Id="rId9"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tags" Target="../tags/tag252.xml"/><Relationship Id="rId3" Type="http://schemas.openxmlformats.org/officeDocument/2006/relationships/tags" Target="../tags/tag247.xml"/><Relationship Id="rId7" Type="http://schemas.openxmlformats.org/officeDocument/2006/relationships/tags" Target="../tags/tag251.xml"/><Relationship Id="rId2" Type="http://schemas.openxmlformats.org/officeDocument/2006/relationships/tags" Target="../tags/tag246.xml"/><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notesSlide" Target="../notesSlides/notesSlide40.xml"/><Relationship Id="rId5" Type="http://schemas.openxmlformats.org/officeDocument/2006/relationships/tags" Target="../tags/tag249.xml"/><Relationship Id="rId10" Type="http://schemas.openxmlformats.org/officeDocument/2006/relationships/slideLayout" Target="../slideLayouts/slideLayout7.xml"/><Relationship Id="rId4" Type="http://schemas.openxmlformats.org/officeDocument/2006/relationships/tags" Target="../tags/tag248.xml"/><Relationship Id="rId9" Type="http://schemas.openxmlformats.org/officeDocument/2006/relationships/tags" Target="../tags/tag253.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32.xml"/><Relationship Id="rId7" Type="http://schemas.openxmlformats.org/officeDocument/2006/relationships/slideLayout" Target="../slideLayouts/slideLayout7.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38.xml"/><Relationship Id="rId7" Type="http://schemas.openxmlformats.org/officeDocument/2006/relationships/slideLayout" Target="../slideLayouts/slideLayout7.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10" Type="http://schemas.openxmlformats.org/officeDocument/2006/relationships/image" Target="../media/image7.png"/><Relationship Id="rId4" Type="http://schemas.openxmlformats.org/officeDocument/2006/relationships/tags" Target="../tags/tag39.xml"/><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44.xml"/><Relationship Id="rId7" Type="http://schemas.openxmlformats.org/officeDocument/2006/relationships/tags" Target="../tags/tag48.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51.xml"/><Relationship Id="rId7" Type="http://schemas.openxmlformats.org/officeDocument/2006/relationships/slideLayout" Target="../slideLayouts/slideLayout7.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57.xml"/><Relationship Id="rId7" Type="http://schemas.openxmlformats.org/officeDocument/2006/relationships/slideLayout" Target="../slideLayouts/slideLayout7.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1">
            <a:extLst>
              <a:ext uri="{FF2B5EF4-FFF2-40B4-BE49-F238E27FC236}">
                <a16:creationId xmlns:a16="http://schemas.microsoft.com/office/drawing/2014/main" id="{4FE40A76-AD07-524A-8E09-44F646CB1360}"/>
              </a:ext>
            </a:extLst>
          </p:cNvPr>
          <p:cNvSpPr/>
          <p:nvPr>
            <p:custDataLst>
              <p:tags r:id="rId1"/>
            </p:custDataLst>
          </p:nvPr>
        </p:nvSpPr>
        <p:spPr bwMode="auto">
          <a:xfrm>
            <a:off x="2566670" y="252792"/>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4" name="PA-1">
            <a:extLst>
              <a:ext uri="{FF2B5EF4-FFF2-40B4-BE49-F238E27FC236}">
                <a16:creationId xmlns:a16="http://schemas.microsoft.com/office/drawing/2014/main" id="{E1E443BD-261A-074E-ADD4-823ACCC1EC85}"/>
              </a:ext>
            </a:extLst>
          </p:cNvPr>
          <p:cNvSpPr/>
          <p:nvPr>
            <p:custDataLst>
              <p:tags r:id="rId2"/>
            </p:custDataLst>
          </p:nvPr>
        </p:nvSpPr>
        <p:spPr bwMode="auto">
          <a:xfrm>
            <a:off x="3339794" y="1023829"/>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5" name="PA-1">
            <a:extLst>
              <a:ext uri="{FF2B5EF4-FFF2-40B4-BE49-F238E27FC236}">
                <a16:creationId xmlns:a16="http://schemas.microsoft.com/office/drawing/2014/main" id="{DE59E413-C773-B742-8B94-FD51272A9B38}"/>
              </a:ext>
            </a:extLst>
          </p:cNvPr>
          <p:cNvSpPr/>
          <p:nvPr>
            <p:custDataLst>
              <p:tags r:id="rId3"/>
            </p:custDataLst>
          </p:nvPr>
        </p:nvSpPr>
        <p:spPr bwMode="auto">
          <a:xfrm>
            <a:off x="4095495" y="1777493"/>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6" name="PA-椭圆 21">
            <a:extLst>
              <a:ext uri="{FF2B5EF4-FFF2-40B4-BE49-F238E27FC236}">
                <a16:creationId xmlns:a16="http://schemas.microsoft.com/office/drawing/2014/main" id="{6913148F-11A4-EB4C-9675-839D7A0F3E2E}"/>
              </a:ext>
            </a:extLst>
          </p:cNvPr>
          <p:cNvSpPr/>
          <p:nvPr>
            <p:custDataLst>
              <p:tags r:id="rId4"/>
            </p:custDataLst>
          </p:nvPr>
        </p:nvSpPr>
        <p:spPr>
          <a:xfrm>
            <a:off x="10425962" y="914434"/>
            <a:ext cx="425176" cy="425176"/>
          </a:xfrm>
          <a:prstGeom prst="ellipse">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 name="PA-椭圆 21">
            <a:extLst>
              <a:ext uri="{FF2B5EF4-FFF2-40B4-BE49-F238E27FC236}">
                <a16:creationId xmlns:a16="http://schemas.microsoft.com/office/drawing/2014/main" id="{6FBBDFE6-89E6-C64F-969D-BEA46334439E}"/>
              </a:ext>
            </a:extLst>
          </p:cNvPr>
          <p:cNvSpPr/>
          <p:nvPr>
            <p:custDataLst>
              <p:tags r:id="rId5"/>
            </p:custDataLst>
          </p:nvPr>
        </p:nvSpPr>
        <p:spPr>
          <a:xfrm>
            <a:off x="10452796" y="5422900"/>
            <a:ext cx="796683" cy="796683"/>
          </a:xfrm>
          <a:prstGeom prst="ellipse">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8" name="PA-椭圆 21">
            <a:extLst>
              <a:ext uri="{FF2B5EF4-FFF2-40B4-BE49-F238E27FC236}">
                <a16:creationId xmlns:a16="http://schemas.microsoft.com/office/drawing/2014/main" id="{4ED040A5-C57B-8E45-8BCE-F323684E4EB0}"/>
              </a:ext>
            </a:extLst>
          </p:cNvPr>
          <p:cNvSpPr/>
          <p:nvPr>
            <p:custDataLst>
              <p:tags r:id="rId6"/>
            </p:custDataLst>
          </p:nvPr>
        </p:nvSpPr>
        <p:spPr>
          <a:xfrm>
            <a:off x="654959" y="5422900"/>
            <a:ext cx="287562" cy="287562"/>
          </a:xfrm>
          <a:prstGeom prst="ellipse">
            <a:avLst/>
          </a:prstGeom>
          <a:solidFill>
            <a:schemeClr val="accent1"/>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9" name="PA-椭圆 21">
            <a:extLst>
              <a:ext uri="{FF2B5EF4-FFF2-40B4-BE49-F238E27FC236}">
                <a16:creationId xmlns:a16="http://schemas.microsoft.com/office/drawing/2014/main" id="{6A5D278E-AB10-D342-9222-C5737618CA59}"/>
              </a:ext>
            </a:extLst>
          </p:cNvPr>
          <p:cNvSpPr/>
          <p:nvPr>
            <p:custDataLst>
              <p:tags r:id="rId7"/>
            </p:custDataLst>
          </p:nvPr>
        </p:nvSpPr>
        <p:spPr>
          <a:xfrm>
            <a:off x="2878666" y="5035038"/>
            <a:ext cx="548760" cy="548760"/>
          </a:xfrm>
          <a:prstGeom prst="ellipse">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0" name="PA-椭圆 21">
            <a:extLst>
              <a:ext uri="{FF2B5EF4-FFF2-40B4-BE49-F238E27FC236}">
                <a16:creationId xmlns:a16="http://schemas.microsoft.com/office/drawing/2014/main" id="{FC7E0C00-8C68-D341-9609-72614291BC5E}"/>
              </a:ext>
            </a:extLst>
          </p:cNvPr>
          <p:cNvSpPr/>
          <p:nvPr>
            <p:custDataLst>
              <p:tags r:id="rId8"/>
            </p:custDataLst>
          </p:nvPr>
        </p:nvSpPr>
        <p:spPr>
          <a:xfrm>
            <a:off x="906355" y="186556"/>
            <a:ext cx="745219" cy="745219"/>
          </a:xfrm>
          <a:prstGeom prst="ellipse">
            <a:avLst/>
          </a:prstGeom>
          <a:solidFill>
            <a:schemeClr val="accent1"/>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1" name="PA-椭圆 21">
            <a:extLst>
              <a:ext uri="{FF2B5EF4-FFF2-40B4-BE49-F238E27FC236}">
                <a16:creationId xmlns:a16="http://schemas.microsoft.com/office/drawing/2014/main" id="{816353F8-3A97-F34E-9E8A-4DCB6CEA15B1}"/>
              </a:ext>
            </a:extLst>
          </p:cNvPr>
          <p:cNvSpPr/>
          <p:nvPr>
            <p:custDataLst>
              <p:tags r:id="rId9"/>
            </p:custDataLst>
          </p:nvPr>
        </p:nvSpPr>
        <p:spPr>
          <a:xfrm>
            <a:off x="11518899" y="2433198"/>
            <a:ext cx="324857" cy="324857"/>
          </a:xfrm>
          <a:prstGeom prst="ellipse">
            <a:avLst/>
          </a:prstGeom>
          <a:solidFill>
            <a:schemeClr val="accent1"/>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cxnSp>
        <p:nvCxnSpPr>
          <p:cNvPr id="13" name="直接连接符 10">
            <a:extLst>
              <a:ext uri="{FF2B5EF4-FFF2-40B4-BE49-F238E27FC236}">
                <a16:creationId xmlns:a16="http://schemas.microsoft.com/office/drawing/2014/main" id="{E74AEC22-BD3E-5942-B6B3-18CCD065B41C}"/>
              </a:ext>
            </a:extLst>
          </p:cNvPr>
          <p:cNvCxnSpPr>
            <a:cxnSpLocks/>
          </p:cNvCxnSpPr>
          <p:nvPr/>
        </p:nvCxnSpPr>
        <p:spPr>
          <a:xfrm>
            <a:off x="4720247" y="4497378"/>
            <a:ext cx="2467953" cy="0"/>
          </a:xfrm>
          <a:prstGeom prst="line">
            <a:avLst/>
          </a:prstGeom>
          <a:ln>
            <a:gradFill>
              <a:gsLst>
                <a:gs pos="0">
                  <a:schemeClr val="bg1">
                    <a:alpha val="0"/>
                  </a:schemeClr>
                </a:gs>
                <a:gs pos="50000">
                  <a:schemeClr val="accent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C6A66E5C-AC7E-3442-A485-7C79C6521F6E}"/>
              </a:ext>
            </a:extLst>
          </p:cNvPr>
          <p:cNvSpPr/>
          <p:nvPr/>
        </p:nvSpPr>
        <p:spPr>
          <a:xfrm>
            <a:off x="4720245" y="1148988"/>
            <a:ext cx="2467956" cy="1015663"/>
          </a:xfrm>
          <a:prstGeom prst="rect">
            <a:avLst/>
          </a:prstGeom>
        </p:spPr>
        <p:txBody>
          <a:bodyPr wrap="square">
            <a:spAutoFit/>
          </a:bodyPr>
          <a:lstStyle/>
          <a:p>
            <a:pPr algn="dist"/>
            <a:r>
              <a:rPr lang="en-US" altLang="zh-CN" sz="6000" dirty="0">
                <a:solidFill>
                  <a:schemeClr val="accent2"/>
                </a:solidFill>
                <a:latin typeface="字魂143号-正酷超级黑" panose="00000500000000000000" pitchFamily="2" charset="-122"/>
                <a:ea typeface="字魂143号-正酷超级黑" panose="00000500000000000000" pitchFamily="2" charset="-122"/>
                <a:sym typeface="思源黑体" panose="020B0500000000000000" pitchFamily="34" charset="-122"/>
              </a:rPr>
              <a:t>2022</a:t>
            </a:r>
          </a:p>
        </p:txBody>
      </p:sp>
      <p:sp>
        <p:nvSpPr>
          <p:cNvPr id="16" name="文本框 15">
            <a:extLst>
              <a:ext uri="{FF2B5EF4-FFF2-40B4-BE49-F238E27FC236}">
                <a16:creationId xmlns:a16="http://schemas.microsoft.com/office/drawing/2014/main" id="{C2152DA9-DE79-A44D-B197-2BB075F8D8D9}"/>
              </a:ext>
            </a:extLst>
          </p:cNvPr>
          <p:cNvSpPr txBox="1"/>
          <p:nvPr/>
        </p:nvSpPr>
        <p:spPr>
          <a:xfrm>
            <a:off x="1635545" y="2620389"/>
            <a:ext cx="8833280" cy="954107"/>
          </a:xfrm>
          <a:prstGeom prst="rect">
            <a:avLst/>
          </a:prstGeom>
          <a:noFill/>
        </p:spPr>
        <p:txBody>
          <a:bodyPr wrap="square" rtlCol="0">
            <a:spAutoFit/>
            <a:scene3d>
              <a:camera prst="orthographicFront"/>
              <a:lightRig rig="threePt" dir="t"/>
            </a:scene3d>
            <a:sp3d contourW="12700"/>
          </a:bodyPr>
          <a:lstStyle/>
          <a:p>
            <a:pPr algn="ctr"/>
            <a:r>
              <a:rPr lang="en-US" altLang="zh-CN" sz="2800" dirty="0" err="1">
                <a:solidFill>
                  <a:schemeClr val="tx1">
                    <a:lumMod val="75000"/>
                    <a:lumOff val="25000"/>
                  </a:schemeClr>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rPr>
              <a:t>μAFL</a:t>
            </a:r>
            <a:r>
              <a:rPr lang="en-US" altLang="zh-CN" sz="2800" dirty="0">
                <a:solidFill>
                  <a:schemeClr val="tx1">
                    <a:lumMod val="75000"/>
                    <a:lumOff val="25000"/>
                  </a:schemeClr>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rPr>
              <a:t>: Non-intrusive Feedback-driven Fuzzing for Microcontroller Firmware</a:t>
            </a:r>
            <a:endParaRPr lang="zh-CN" altLang="en-US" sz="2800" dirty="0">
              <a:solidFill>
                <a:schemeClr val="tx1">
                  <a:lumMod val="75000"/>
                  <a:lumOff val="25000"/>
                </a:schemeClr>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nvGrpSpPr>
          <p:cNvPr id="19" name="组合 18">
            <a:extLst>
              <a:ext uri="{FF2B5EF4-FFF2-40B4-BE49-F238E27FC236}">
                <a16:creationId xmlns:a16="http://schemas.microsoft.com/office/drawing/2014/main" id="{A29FE1F8-3FA1-7341-8E0C-8CB2B08D9BB7}"/>
              </a:ext>
            </a:extLst>
          </p:cNvPr>
          <p:cNvGrpSpPr/>
          <p:nvPr/>
        </p:nvGrpSpPr>
        <p:grpSpPr>
          <a:xfrm>
            <a:off x="5057622" y="4849436"/>
            <a:ext cx="2091176" cy="446005"/>
            <a:chOff x="5788110" y="5439312"/>
            <a:chExt cx="2091176" cy="446005"/>
          </a:xfrm>
        </p:grpSpPr>
        <p:sp>
          <p:nvSpPr>
            <p:cNvPr id="20" name="透明图层">
              <a:extLst>
                <a:ext uri="{FF2B5EF4-FFF2-40B4-BE49-F238E27FC236}">
                  <a16:creationId xmlns:a16="http://schemas.microsoft.com/office/drawing/2014/main" id="{EE940C48-B84A-B348-8C03-5DA5B4DE8270}"/>
                </a:ext>
              </a:extLst>
            </p:cNvPr>
            <p:cNvSpPr/>
            <p:nvPr/>
          </p:nvSpPr>
          <p:spPr>
            <a:xfrm>
              <a:off x="5788110" y="5439312"/>
              <a:ext cx="2091176" cy="446005"/>
            </a:xfrm>
            <a:prstGeom prst="roundRect">
              <a:avLst>
                <a:gd name="adj" fmla="val 5000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1000" dirty="0">
                <a:solidFill>
                  <a:schemeClr val="bg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21" name="文本框 20">
              <a:extLst>
                <a:ext uri="{FF2B5EF4-FFF2-40B4-BE49-F238E27FC236}">
                  <a16:creationId xmlns:a16="http://schemas.microsoft.com/office/drawing/2014/main" id="{CF958476-958D-7D42-9367-0842D4743786}"/>
                </a:ext>
              </a:extLst>
            </p:cNvPr>
            <p:cNvSpPr txBox="1"/>
            <p:nvPr/>
          </p:nvSpPr>
          <p:spPr>
            <a:xfrm>
              <a:off x="6244008" y="5493037"/>
              <a:ext cx="1179380" cy="338554"/>
            </a:xfrm>
            <a:prstGeom prst="rect">
              <a:avLst/>
            </a:prstGeom>
            <a:noFill/>
          </p:spPr>
          <p:txBody>
            <a:bodyPr wrap="square" rtlCol="0">
              <a:spAutoFit/>
              <a:scene3d>
                <a:camera prst="orthographicFront"/>
                <a:lightRig rig="threePt" dir="t"/>
              </a:scene3d>
              <a:sp3d contourW="12700"/>
            </a:bodyPr>
            <a:lstStyle/>
            <a:p>
              <a:pPr algn="dist"/>
              <a:r>
                <a:rPr lang="zh-CN" altLang="en-US" sz="1600" dirty="0">
                  <a:solidFill>
                    <a:schemeClr val="bg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rPr>
                <a:t>刘厚志</a:t>
              </a:r>
            </a:p>
          </p:txBody>
        </p:sp>
      </p:grpSp>
      <p:pic>
        <p:nvPicPr>
          <p:cNvPr id="2" name="秋天的钢琴">
            <a:hlinkClick r:id="" action="ppaction://media"/>
            <a:extLst>
              <a:ext uri="{FF2B5EF4-FFF2-40B4-BE49-F238E27FC236}">
                <a16:creationId xmlns:a16="http://schemas.microsoft.com/office/drawing/2014/main" id="{39E08860-F446-4A90-9F31-E3449D66C610}"/>
              </a:ext>
            </a:extLst>
          </p:cNvPr>
          <p:cNvPicPr>
            <a:picLocks noChangeAspect="1"/>
          </p:cNvPicPr>
          <p:nvPr>
            <a:audioFile r:link="rId11"/>
            <p:extLst>
              <p:ext uri="{DAA4B4D4-6D71-4841-9C94-3DE7FCFB9230}">
                <p14:media xmlns:p14="http://schemas.microsoft.com/office/powerpoint/2010/main" r:embed="rId10"/>
              </p:ext>
            </p:extLst>
          </p:nvPr>
        </p:nvPicPr>
        <p:blipFill>
          <a:blip r:embed="rId14"/>
          <a:stretch>
            <a:fillRect/>
          </a:stretch>
        </p:blipFill>
        <p:spPr>
          <a:xfrm>
            <a:off x="12858750" y="0"/>
            <a:ext cx="609600" cy="609600"/>
          </a:xfrm>
          <a:prstGeom prst="rect">
            <a:avLst/>
          </a:prstGeom>
        </p:spPr>
      </p:pic>
    </p:spTree>
    <p:extLst>
      <p:ext uri="{BB962C8B-B14F-4D97-AF65-F5344CB8AC3E}">
        <p14:creationId xmlns:p14="http://schemas.microsoft.com/office/powerpoint/2010/main" val="17412702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D064DA36-DFEB-4642-BB37-72417C7F4430}"/>
              </a:ext>
            </a:extLst>
          </p:cNvPr>
          <p:cNvGrpSpPr/>
          <p:nvPr/>
        </p:nvGrpSpPr>
        <p:grpSpPr>
          <a:xfrm>
            <a:off x="-278512" y="-304800"/>
            <a:ext cx="15594330" cy="9725644"/>
            <a:chOff x="-278512" y="-304800"/>
            <a:chExt cx="15594330" cy="9725644"/>
          </a:xfrm>
        </p:grpSpPr>
        <p:grpSp>
          <p:nvGrpSpPr>
            <p:cNvPr id="26" name="组合 25">
              <a:extLst>
                <a:ext uri="{FF2B5EF4-FFF2-40B4-BE49-F238E27FC236}">
                  <a16:creationId xmlns:a16="http://schemas.microsoft.com/office/drawing/2014/main" id="{2126AF0F-1797-40F6-911A-4199B4FE65A2}"/>
                </a:ext>
              </a:extLst>
            </p:cNvPr>
            <p:cNvGrpSpPr/>
            <p:nvPr/>
          </p:nvGrpSpPr>
          <p:grpSpPr>
            <a:xfrm>
              <a:off x="-278512" y="-304800"/>
              <a:ext cx="1713230" cy="1708609"/>
              <a:chOff x="-214630" y="0"/>
              <a:chExt cx="6971030" cy="6952226"/>
            </a:xfrm>
          </p:grpSpPr>
          <p:sp>
            <p:nvSpPr>
              <p:cNvPr id="33" name="PA-1">
                <a:extLst>
                  <a:ext uri="{FF2B5EF4-FFF2-40B4-BE49-F238E27FC236}">
                    <a16:creationId xmlns:a16="http://schemas.microsoft.com/office/drawing/2014/main" id="{730E2EB3-B2F2-49F3-AFD1-45845F72B0DF}"/>
                  </a:ext>
                </a:extLst>
              </p:cNvPr>
              <p:cNvSpPr/>
              <p:nvPr>
                <p:custDataLst>
                  <p:tags r:id="rId4"/>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4" name="PA-1">
                <a:extLst>
                  <a:ext uri="{FF2B5EF4-FFF2-40B4-BE49-F238E27FC236}">
                    <a16:creationId xmlns:a16="http://schemas.microsoft.com/office/drawing/2014/main" id="{A55A550E-CD5A-4B9D-974F-3BEC020B9641}"/>
                  </a:ext>
                </a:extLst>
              </p:cNvPr>
              <p:cNvSpPr/>
              <p:nvPr>
                <p:custDataLst>
                  <p:tags r:id="rId5"/>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5" name="PA-1">
                <a:extLst>
                  <a:ext uri="{FF2B5EF4-FFF2-40B4-BE49-F238E27FC236}">
                    <a16:creationId xmlns:a16="http://schemas.microsoft.com/office/drawing/2014/main" id="{E3B57C81-30B1-4493-9384-07E9FEF14615}"/>
                  </a:ext>
                </a:extLst>
              </p:cNvPr>
              <p:cNvSpPr/>
              <p:nvPr>
                <p:custDataLst>
                  <p:tags r:id="rId6"/>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27" name="文本框 26">
              <a:extLst>
                <a:ext uri="{FF2B5EF4-FFF2-40B4-BE49-F238E27FC236}">
                  <a16:creationId xmlns:a16="http://schemas.microsoft.com/office/drawing/2014/main" id="{081EECBB-0956-4087-816B-BA575C4B0FCE}"/>
                </a:ext>
              </a:extLst>
            </p:cNvPr>
            <p:cNvSpPr txBox="1"/>
            <p:nvPr/>
          </p:nvSpPr>
          <p:spPr>
            <a:xfrm>
              <a:off x="578103" y="196612"/>
              <a:ext cx="2284576" cy="461665"/>
            </a:xfrm>
            <a:prstGeom prst="rect">
              <a:avLst/>
            </a:prstGeom>
            <a:solidFill>
              <a:schemeClr val="bg1"/>
            </a:solidFill>
          </p:spPr>
          <p:txBody>
            <a:bodyPr wrap="square" rtlCol="0">
              <a:spAutoFit/>
            </a:bodyPr>
            <a:lstStyle/>
            <a:p>
              <a:r>
                <a:rPr lang="en-US" altLang="zh-CN" sz="2400" dirty="0">
                  <a:latin typeface="思源黑体" panose="020B0500000000000000" pitchFamily="34" charset="-122"/>
                  <a:ea typeface="思源黑体" panose="020B0500000000000000" pitchFamily="34" charset="-122"/>
                  <a:cs typeface="+mn-ea"/>
                  <a:sym typeface="思源黑体" panose="020B0500000000000000" pitchFamily="34" charset="-122"/>
                </a:rPr>
                <a:t>Motivation</a:t>
              </a:r>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28" name="组合 27">
              <a:extLst>
                <a:ext uri="{FF2B5EF4-FFF2-40B4-BE49-F238E27FC236}">
                  <a16:creationId xmlns:a16="http://schemas.microsoft.com/office/drawing/2014/main" id="{2ABF857B-7289-470B-B272-84FC9E452C8D}"/>
                </a:ext>
              </a:extLst>
            </p:cNvPr>
            <p:cNvGrpSpPr/>
            <p:nvPr/>
          </p:nvGrpSpPr>
          <p:grpSpPr>
            <a:xfrm>
              <a:off x="7277100" y="1403809"/>
              <a:ext cx="8038718" cy="8017035"/>
              <a:chOff x="-214630" y="0"/>
              <a:chExt cx="6971030" cy="6952226"/>
            </a:xfrm>
          </p:grpSpPr>
          <p:sp>
            <p:nvSpPr>
              <p:cNvPr id="30" name="PA-1">
                <a:extLst>
                  <a:ext uri="{FF2B5EF4-FFF2-40B4-BE49-F238E27FC236}">
                    <a16:creationId xmlns:a16="http://schemas.microsoft.com/office/drawing/2014/main" id="{735E2EEF-20F2-4A9F-9A61-D437A5A568C5}"/>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1" name="PA-1">
                <a:extLst>
                  <a:ext uri="{FF2B5EF4-FFF2-40B4-BE49-F238E27FC236}">
                    <a16:creationId xmlns:a16="http://schemas.microsoft.com/office/drawing/2014/main" id="{3D880002-7FC5-43EE-90F9-FC78523ACFBA}"/>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2" name="PA-1">
                <a:extLst>
                  <a:ext uri="{FF2B5EF4-FFF2-40B4-BE49-F238E27FC236}">
                    <a16:creationId xmlns:a16="http://schemas.microsoft.com/office/drawing/2014/main" id="{DA3F774E-1C8D-4435-83CC-D2150987D992}"/>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29" name="矩形 28">
              <a:extLst>
                <a:ext uri="{FF2B5EF4-FFF2-40B4-BE49-F238E27FC236}">
                  <a16:creationId xmlns:a16="http://schemas.microsoft.com/office/drawing/2014/main" id="{51EA2740-A7C3-4F75-BE85-1695714E0539}"/>
                </a:ext>
              </a:extLst>
            </p:cNvPr>
            <p:cNvSpPr/>
            <p:nvPr/>
          </p:nvSpPr>
          <p:spPr>
            <a:xfrm>
              <a:off x="0" y="6451600"/>
              <a:ext cx="12192000" cy="400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36" name="文本框 35">
            <a:extLst>
              <a:ext uri="{FF2B5EF4-FFF2-40B4-BE49-F238E27FC236}">
                <a16:creationId xmlns:a16="http://schemas.microsoft.com/office/drawing/2014/main" id="{2D7B236B-55BF-43A5-8958-C2531E7F243D}"/>
              </a:ext>
            </a:extLst>
          </p:cNvPr>
          <p:cNvSpPr txBox="1"/>
          <p:nvPr/>
        </p:nvSpPr>
        <p:spPr>
          <a:xfrm>
            <a:off x="805490" y="1105141"/>
            <a:ext cx="8564577" cy="4267835"/>
          </a:xfrm>
          <a:prstGeom prst="rect">
            <a:avLst/>
          </a:prstGeom>
          <a:noFill/>
        </p:spPr>
        <p:txBody>
          <a:bodyPr wrap="square" rtlCol="0">
            <a:spAutoFit/>
          </a:bodyPr>
          <a:lstStyle/>
          <a:p>
            <a:pPr>
              <a:spcBef>
                <a:spcPts val="400"/>
              </a:spcBef>
              <a:spcAft>
                <a:spcPts val="400"/>
              </a:spcAft>
            </a:pPr>
            <a:r>
              <a:rPr lang="zh-CN" altLang="en-US" sz="2800" b="1" dirty="0"/>
              <a:t>为什么重要：</a:t>
            </a:r>
            <a:endParaRPr lang="en-US" altLang="zh-CN" sz="2800" b="1" dirty="0"/>
          </a:p>
          <a:p>
            <a:pPr>
              <a:spcBef>
                <a:spcPts val="400"/>
              </a:spcBef>
              <a:spcAft>
                <a:spcPts val="400"/>
              </a:spcAft>
            </a:pPr>
            <a:r>
              <a:rPr lang="zh-CN" altLang="en-US" b="0" i="0" dirty="0">
                <a:solidFill>
                  <a:srgbClr val="2E3033"/>
                </a:solidFill>
                <a:effectLst/>
                <a:latin typeface="Arial" panose="020B0604020202020204" pitchFamily="34" charset="0"/>
              </a:rPr>
              <a:t>一方面使生活变得更加方便，另一方面也为广泛</a:t>
            </a:r>
            <a:r>
              <a:rPr lang="en-US" altLang="zh-CN" b="0" i="0" dirty="0">
                <a:solidFill>
                  <a:srgbClr val="2E3033"/>
                </a:solidFill>
                <a:effectLst/>
                <a:latin typeface="Arial" panose="020B0604020202020204" pitchFamily="34" charset="0"/>
              </a:rPr>
              <a:t>MCU</a:t>
            </a:r>
            <a:r>
              <a:rPr lang="zh-CN" altLang="en-US" b="0" i="0" dirty="0">
                <a:solidFill>
                  <a:srgbClr val="2E3033"/>
                </a:solidFill>
                <a:effectLst/>
                <a:latin typeface="Arial" panose="020B0604020202020204" pitchFamily="34" charset="0"/>
              </a:rPr>
              <a:t>带来了大量的漏洞</a:t>
            </a:r>
            <a:endParaRPr lang="en-US" altLang="zh-CN" b="0" i="0" dirty="0">
              <a:solidFill>
                <a:srgbClr val="2E3033"/>
              </a:solidFill>
              <a:effectLst/>
              <a:latin typeface="Arial" panose="020B0604020202020204" pitchFamily="34" charset="0"/>
            </a:endParaRPr>
          </a:p>
          <a:p>
            <a:pPr marL="800100" lvl="1" indent="-342900">
              <a:spcBef>
                <a:spcPts val="400"/>
              </a:spcBef>
              <a:spcAft>
                <a:spcPts val="400"/>
              </a:spcAft>
              <a:buFont typeface="Arial" panose="020B0604020202020204" pitchFamily="34" charset="0"/>
              <a:buChar char="•"/>
            </a:pPr>
            <a:r>
              <a:rPr lang="en-US" altLang="zh-CN" b="0" i="0" dirty="0">
                <a:solidFill>
                  <a:srgbClr val="2E3033"/>
                </a:solidFill>
                <a:effectLst/>
                <a:latin typeface="Arial" panose="020B0604020202020204" pitchFamily="34" charset="0"/>
              </a:rPr>
              <a:t>ESP8266</a:t>
            </a:r>
            <a:r>
              <a:rPr lang="zh-CN" altLang="en-US" b="0" i="0" dirty="0">
                <a:solidFill>
                  <a:srgbClr val="2E3033"/>
                </a:solidFill>
                <a:effectLst/>
                <a:latin typeface="Arial" panose="020B0604020202020204" pitchFamily="34" charset="0"/>
              </a:rPr>
              <a:t>和</a:t>
            </a:r>
            <a:r>
              <a:rPr lang="en-US" altLang="zh-CN" b="0" i="0" dirty="0">
                <a:solidFill>
                  <a:srgbClr val="2E3033"/>
                </a:solidFill>
                <a:effectLst/>
                <a:latin typeface="Arial" panose="020B0604020202020204" pitchFamily="34" charset="0"/>
              </a:rPr>
              <a:t>ESP32</a:t>
            </a:r>
            <a:r>
              <a:rPr lang="zh-CN" altLang="en-US" b="0" i="0" dirty="0">
                <a:solidFill>
                  <a:srgbClr val="2E3033"/>
                </a:solidFill>
                <a:effectLst/>
                <a:latin typeface="Arial" panose="020B0604020202020204" pitchFamily="34" charset="0"/>
              </a:rPr>
              <a:t>通信和</a:t>
            </a:r>
            <a:r>
              <a:rPr lang="en-US" altLang="zh-CN" b="0" i="0" dirty="0" err="1">
                <a:solidFill>
                  <a:srgbClr val="2E3033"/>
                </a:solidFill>
                <a:effectLst/>
                <a:latin typeface="Arial" panose="020B0604020202020204" pitchFamily="34" charset="0"/>
              </a:rPr>
              <a:t>WiFi</a:t>
            </a:r>
            <a:r>
              <a:rPr lang="zh-CN" altLang="en-US" b="0" i="0" dirty="0">
                <a:solidFill>
                  <a:srgbClr val="2E3033"/>
                </a:solidFill>
                <a:effectLst/>
                <a:latin typeface="Arial" panose="020B0604020202020204" pitchFamily="34" charset="0"/>
              </a:rPr>
              <a:t>协同处理器存在几个备受关注的漏洞，这些漏洞已被数百万物联网设备采用。</a:t>
            </a:r>
            <a:endParaRPr lang="en-US" altLang="zh-CN" dirty="0">
              <a:solidFill>
                <a:srgbClr val="2E3033"/>
              </a:solidFill>
              <a:latin typeface="Arial" panose="020B0604020202020204" pitchFamily="34" charset="0"/>
            </a:endParaRPr>
          </a:p>
          <a:p>
            <a:pPr marL="800100" lvl="1" indent="-342900">
              <a:spcBef>
                <a:spcPts val="400"/>
              </a:spcBef>
              <a:spcAft>
                <a:spcPts val="400"/>
              </a:spcAft>
              <a:buFont typeface="Arial" panose="020B0604020202020204" pitchFamily="34" charset="0"/>
              <a:buChar char="•"/>
            </a:pPr>
            <a:r>
              <a:rPr lang="en-US" altLang="zh-CN" b="0" i="0" dirty="0" err="1">
                <a:solidFill>
                  <a:srgbClr val="2E3033"/>
                </a:solidFill>
                <a:effectLst/>
                <a:latin typeface="Arial" panose="020B0604020202020204" pitchFamily="34" charset="0"/>
              </a:rPr>
              <a:t>FreeRTOS</a:t>
            </a:r>
            <a:r>
              <a:rPr lang="en-US" altLang="zh-CN" b="0" i="0" dirty="0">
                <a:solidFill>
                  <a:srgbClr val="2E3033"/>
                </a:solidFill>
                <a:effectLst/>
                <a:latin typeface="Arial" panose="020B0604020202020204" pitchFamily="34" charset="0"/>
              </a:rPr>
              <a:t> TCP/IP</a:t>
            </a:r>
            <a:r>
              <a:rPr lang="zh-CN" altLang="en-US" b="0" i="0" dirty="0">
                <a:solidFill>
                  <a:srgbClr val="2E3033"/>
                </a:solidFill>
                <a:effectLst/>
                <a:latin typeface="Arial" panose="020B0604020202020204" pitchFamily="34" charset="0"/>
              </a:rPr>
              <a:t>栈的漏洞也可以被用来远程执行代码，窃取隐私信息。</a:t>
            </a:r>
            <a:endParaRPr lang="en-US" altLang="zh-CN" b="0" i="0" dirty="0">
              <a:solidFill>
                <a:srgbClr val="2E3033"/>
              </a:solidFill>
              <a:effectLst/>
              <a:latin typeface="Arial" panose="020B0604020202020204" pitchFamily="34" charset="0"/>
            </a:endParaRPr>
          </a:p>
          <a:p>
            <a:pPr marL="342900" indent="-342900">
              <a:spcBef>
                <a:spcPts val="400"/>
              </a:spcBef>
              <a:spcAft>
                <a:spcPts val="400"/>
              </a:spcAft>
              <a:buFont typeface="Arial" panose="020B0604020202020204" pitchFamily="34" charset="0"/>
              <a:buChar char="•"/>
            </a:pPr>
            <a:endParaRPr lang="en-US" dirty="0">
              <a:solidFill>
                <a:srgbClr val="2E3033"/>
              </a:solidFill>
              <a:latin typeface="Arial" panose="020B0604020202020204" pitchFamily="34" charset="0"/>
            </a:endParaRPr>
          </a:p>
          <a:p>
            <a:pPr>
              <a:spcBef>
                <a:spcPts val="400"/>
              </a:spcBef>
              <a:spcAft>
                <a:spcPts val="400"/>
              </a:spcAft>
            </a:pPr>
            <a:r>
              <a:rPr lang="zh-CN" altLang="en-US" sz="2800" b="1" dirty="0"/>
              <a:t>提出方法：</a:t>
            </a:r>
            <a:endParaRPr lang="en-US" altLang="zh-CN" sz="2800" b="1" dirty="0"/>
          </a:p>
          <a:p>
            <a:pPr>
              <a:spcBef>
                <a:spcPts val="400"/>
              </a:spcBef>
              <a:spcAft>
                <a:spcPts val="400"/>
              </a:spcAft>
            </a:pPr>
            <a:r>
              <a:rPr lang="zh-CN" altLang="en-US" dirty="0">
                <a:effectLst/>
              </a:rPr>
              <a:t>提出</a:t>
            </a:r>
            <a:r>
              <a:rPr lang="en-US" altLang="zh-CN" dirty="0" err="1">
                <a:effectLst/>
              </a:rPr>
              <a:t>μAFL</a:t>
            </a:r>
            <a:r>
              <a:rPr lang="en-US" altLang="zh-CN" dirty="0">
                <a:effectLst/>
              </a:rPr>
              <a:t>——</a:t>
            </a:r>
            <a:r>
              <a:rPr lang="zh-CN" altLang="en-US" dirty="0">
                <a:effectLst/>
              </a:rPr>
              <a:t>一种</a:t>
            </a:r>
            <a:r>
              <a:rPr lang="en-US" altLang="zh-CN" dirty="0">
                <a:effectLst/>
              </a:rPr>
              <a:t>fuzz</a:t>
            </a:r>
            <a:r>
              <a:rPr lang="zh-CN" altLang="en-US" dirty="0">
                <a:effectLst/>
              </a:rPr>
              <a:t>微控制器固件的硬件范围内的方法</a:t>
            </a:r>
            <a:r>
              <a:rPr lang="en-US" altLang="zh-CN" dirty="0">
                <a:effectLst/>
              </a:rPr>
              <a:t>,</a:t>
            </a:r>
            <a:r>
              <a:rPr lang="zh-CN" altLang="en-US" dirty="0">
                <a:effectLst/>
              </a:rPr>
              <a:t>它利用现有嵌入式系统开发中的调试工具来构建一个兼容</a:t>
            </a:r>
            <a:r>
              <a:rPr lang="en-US" altLang="zh-CN" dirty="0">
                <a:effectLst/>
              </a:rPr>
              <a:t>AFL</a:t>
            </a:r>
            <a:r>
              <a:rPr lang="zh-CN" altLang="en-US" dirty="0">
                <a:effectLst/>
              </a:rPr>
              <a:t>的</a:t>
            </a:r>
            <a:r>
              <a:rPr lang="en-US" altLang="zh-CN" dirty="0" err="1">
                <a:effectLst/>
              </a:rPr>
              <a:t>fuizzng</a:t>
            </a:r>
            <a:r>
              <a:rPr lang="zh-CN" altLang="en-US" dirty="0">
                <a:effectLst/>
              </a:rPr>
              <a:t>框架。</a:t>
            </a:r>
            <a:endParaRPr lang="en-US" altLang="zh-CN" dirty="0">
              <a:effectLst/>
            </a:endParaRPr>
          </a:p>
          <a:p>
            <a:pPr>
              <a:spcBef>
                <a:spcPts val="400"/>
              </a:spcBef>
              <a:spcAft>
                <a:spcPts val="400"/>
              </a:spcAft>
            </a:pPr>
            <a:endParaRPr lang="en-US" dirty="0">
              <a:solidFill>
                <a:srgbClr val="FF0000"/>
              </a:solidFill>
            </a:endParaRPr>
          </a:p>
          <a:p>
            <a:pPr>
              <a:spcBef>
                <a:spcPts val="400"/>
              </a:spcBef>
              <a:spcAft>
                <a:spcPts val="400"/>
              </a:spcAft>
            </a:pPr>
            <a:endParaRPr lang="en-US" dirty="0">
              <a:solidFill>
                <a:srgbClr val="FF0000"/>
              </a:solidFill>
            </a:endParaRPr>
          </a:p>
        </p:txBody>
      </p:sp>
    </p:spTree>
    <p:extLst>
      <p:ext uri="{BB962C8B-B14F-4D97-AF65-F5344CB8AC3E}">
        <p14:creationId xmlns:p14="http://schemas.microsoft.com/office/powerpoint/2010/main" val="34887373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D064DA36-DFEB-4642-BB37-72417C7F4430}"/>
              </a:ext>
            </a:extLst>
          </p:cNvPr>
          <p:cNvGrpSpPr/>
          <p:nvPr/>
        </p:nvGrpSpPr>
        <p:grpSpPr>
          <a:xfrm>
            <a:off x="-278512" y="-304800"/>
            <a:ext cx="15594330" cy="9725644"/>
            <a:chOff x="-278512" y="-304800"/>
            <a:chExt cx="15594330" cy="9725644"/>
          </a:xfrm>
        </p:grpSpPr>
        <p:grpSp>
          <p:nvGrpSpPr>
            <p:cNvPr id="26" name="组合 25">
              <a:extLst>
                <a:ext uri="{FF2B5EF4-FFF2-40B4-BE49-F238E27FC236}">
                  <a16:creationId xmlns:a16="http://schemas.microsoft.com/office/drawing/2014/main" id="{2126AF0F-1797-40F6-911A-4199B4FE65A2}"/>
                </a:ext>
              </a:extLst>
            </p:cNvPr>
            <p:cNvGrpSpPr/>
            <p:nvPr/>
          </p:nvGrpSpPr>
          <p:grpSpPr>
            <a:xfrm>
              <a:off x="-278512" y="-304800"/>
              <a:ext cx="1713230" cy="1708609"/>
              <a:chOff x="-214630" y="0"/>
              <a:chExt cx="6971030" cy="6952226"/>
            </a:xfrm>
          </p:grpSpPr>
          <p:sp>
            <p:nvSpPr>
              <p:cNvPr id="33" name="PA-1">
                <a:extLst>
                  <a:ext uri="{FF2B5EF4-FFF2-40B4-BE49-F238E27FC236}">
                    <a16:creationId xmlns:a16="http://schemas.microsoft.com/office/drawing/2014/main" id="{730E2EB3-B2F2-49F3-AFD1-45845F72B0DF}"/>
                  </a:ext>
                </a:extLst>
              </p:cNvPr>
              <p:cNvSpPr/>
              <p:nvPr>
                <p:custDataLst>
                  <p:tags r:id="rId4"/>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4" name="PA-1">
                <a:extLst>
                  <a:ext uri="{FF2B5EF4-FFF2-40B4-BE49-F238E27FC236}">
                    <a16:creationId xmlns:a16="http://schemas.microsoft.com/office/drawing/2014/main" id="{A55A550E-CD5A-4B9D-974F-3BEC020B9641}"/>
                  </a:ext>
                </a:extLst>
              </p:cNvPr>
              <p:cNvSpPr/>
              <p:nvPr>
                <p:custDataLst>
                  <p:tags r:id="rId5"/>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5" name="PA-1">
                <a:extLst>
                  <a:ext uri="{FF2B5EF4-FFF2-40B4-BE49-F238E27FC236}">
                    <a16:creationId xmlns:a16="http://schemas.microsoft.com/office/drawing/2014/main" id="{E3B57C81-30B1-4493-9384-07E9FEF14615}"/>
                  </a:ext>
                </a:extLst>
              </p:cNvPr>
              <p:cNvSpPr/>
              <p:nvPr>
                <p:custDataLst>
                  <p:tags r:id="rId6"/>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27" name="文本框 26">
              <a:extLst>
                <a:ext uri="{FF2B5EF4-FFF2-40B4-BE49-F238E27FC236}">
                  <a16:creationId xmlns:a16="http://schemas.microsoft.com/office/drawing/2014/main" id="{081EECBB-0956-4087-816B-BA575C4B0FCE}"/>
                </a:ext>
              </a:extLst>
            </p:cNvPr>
            <p:cNvSpPr txBox="1"/>
            <p:nvPr/>
          </p:nvSpPr>
          <p:spPr>
            <a:xfrm>
              <a:off x="578103" y="196612"/>
              <a:ext cx="2284576" cy="461665"/>
            </a:xfrm>
            <a:prstGeom prst="rect">
              <a:avLst/>
            </a:prstGeom>
            <a:solidFill>
              <a:schemeClr val="bg1"/>
            </a:solidFill>
          </p:spPr>
          <p:txBody>
            <a:bodyPr wrap="square" rtlCol="0">
              <a:spAutoFit/>
            </a:bodyPr>
            <a:lstStyle/>
            <a:p>
              <a:r>
                <a:rPr lang="en-US" altLang="zh-CN" sz="2400" dirty="0">
                  <a:latin typeface="思源黑体" panose="020B0500000000000000" pitchFamily="34" charset="-122"/>
                  <a:ea typeface="思源黑体" panose="020B0500000000000000" pitchFamily="34" charset="-122"/>
                  <a:cs typeface="+mn-ea"/>
                  <a:sym typeface="思源黑体" panose="020B0500000000000000" pitchFamily="34" charset="-122"/>
                </a:rPr>
                <a:t>Motivation</a:t>
              </a:r>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28" name="组合 27">
              <a:extLst>
                <a:ext uri="{FF2B5EF4-FFF2-40B4-BE49-F238E27FC236}">
                  <a16:creationId xmlns:a16="http://schemas.microsoft.com/office/drawing/2014/main" id="{2ABF857B-7289-470B-B272-84FC9E452C8D}"/>
                </a:ext>
              </a:extLst>
            </p:cNvPr>
            <p:cNvGrpSpPr/>
            <p:nvPr/>
          </p:nvGrpSpPr>
          <p:grpSpPr>
            <a:xfrm>
              <a:off x="7277100" y="1403809"/>
              <a:ext cx="8038718" cy="8017035"/>
              <a:chOff x="-214630" y="0"/>
              <a:chExt cx="6971030" cy="6952226"/>
            </a:xfrm>
          </p:grpSpPr>
          <p:sp>
            <p:nvSpPr>
              <p:cNvPr id="30" name="PA-1">
                <a:extLst>
                  <a:ext uri="{FF2B5EF4-FFF2-40B4-BE49-F238E27FC236}">
                    <a16:creationId xmlns:a16="http://schemas.microsoft.com/office/drawing/2014/main" id="{735E2EEF-20F2-4A9F-9A61-D437A5A568C5}"/>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1" name="PA-1">
                <a:extLst>
                  <a:ext uri="{FF2B5EF4-FFF2-40B4-BE49-F238E27FC236}">
                    <a16:creationId xmlns:a16="http://schemas.microsoft.com/office/drawing/2014/main" id="{3D880002-7FC5-43EE-90F9-FC78523ACFBA}"/>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2" name="PA-1">
                <a:extLst>
                  <a:ext uri="{FF2B5EF4-FFF2-40B4-BE49-F238E27FC236}">
                    <a16:creationId xmlns:a16="http://schemas.microsoft.com/office/drawing/2014/main" id="{DA3F774E-1C8D-4435-83CC-D2150987D992}"/>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29" name="矩形 28">
              <a:extLst>
                <a:ext uri="{FF2B5EF4-FFF2-40B4-BE49-F238E27FC236}">
                  <a16:creationId xmlns:a16="http://schemas.microsoft.com/office/drawing/2014/main" id="{51EA2740-A7C3-4F75-BE85-1695714E0539}"/>
                </a:ext>
              </a:extLst>
            </p:cNvPr>
            <p:cNvSpPr/>
            <p:nvPr/>
          </p:nvSpPr>
          <p:spPr>
            <a:xfrm>
              <a:off x="0" y="6451600"/>
              <a:ext cx="12192000" cy="400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36" name="文本框 35">
            <a:extLst>
              <a:ext uri="{FF2B5EF4-FFF2-40B4-BE49-F238E27FC236}">
                <a16:creationId xmlns:a16="http://schemas.microsoft.com/office/drawing/2014/main" id="{2D7B236B-55BF-43A5-8958-C2531E7F243D}"/>
              </a:ext>
            </a:extLst>
          </p:cNvPr>
          <p:cNvSpPr txBox="1"/>
          <p:nvPr/>
        </p:nvSpPr>
        <p:spPr>
          <a:xfrm>
            <a:off x="805490" y="1105141"/>
            <a:ext cx="8564577" cy="3734356"/>
          </a:xfrm>
          <a:prstGeom prst="rect">
            <a:avLst/>
          </a:prstGeom>
          <a:noFill/>
        </p:spPr>
        <p:txBody>
          <a:bodyPr wrap="square" rtlCol="0">
            <a:spAutoFit/>
          </a:bodyPr>
          <a:lstStyle/>
          <a:p>
            <a:pPr>
              <a:spcBef>
                <a:spcPts val="400"/>
              </a:spcBef>
              <a:spcAft>
                <a:spcPts val="400"/>
              </a:spcAft>
            </a:pPr>
            <a:r>
              <a:rPr lang="zh-CN" altLang="en-US" sz="2800" b="1" dirty="0"/>
              <a:t>本文工作：</a:t>
            </a:r>
            <a:endParaRPr lang="en-US" altLang="zh-CN" sz="2800" b="1" dirty="0"/>
          </a:p>
          <a:p>
            <a:pPr marL="285750" indent="-285750">
              <a:spcBef>
                <a:spcPts val="400"/>
              </a:spcBef>
              <a:spcAft>
                <a:spcPts val="400"/>
              </a:spcAft>
              <a:buFont typeface="Arial" panose="020B0604020202020204" pitchFamily="34" charset="0"/>
              <a:buChar char="•"/>
            </a:pPr>
            <a:r>
              <a:rPr lang="zh-CN" altLang="en-US" dirty="0">
                <a:effectLst/>
              </a:rPr>
              <a:t>提出了</a:t>
            </a:r>
            <a:r>
              <a:rPr lang="en-US" altLang="zh-CN" dirty="0" err="1">
                <a:effectLst/>
              </a:rPr>
              <a:t>μAF</a:t>
            </a:r>
            <a:endParaRPr lang="en-US" altLang="zh-CN" dirty="0"/>
          </a:p>
          <a:p>
            <a:pPr marL="285750" indent="-285750">
              <a:spcBef>
                <a:spcPts val="400"/>
              </a:spcBef>
              <a:spcAft>
                <a:spcPts val="400"/>
              </a:spcAft>
              <a:buFont typeface="Arial" panose="020B0604020202020204" pitchFamily="34" charset="0"/>
              <a:buChar char="•"/>
            </a:pPr>
            <a:r>
              <a:rPr lang="zh-CN" altLang="en-US" dirty="0">
                <a:effectLst/>
              </a:rPr>
              <a:t>提出使用</a:t>
            </a:r>
            <a:r>
              <a:rPr lang="en-US" altLang="zh-CN" dirty="0">
                <a:effectLst/>
              </a:rPr>
              <a:t>ARM ETM</a:t>
            </a:r>
            <a:r>
              <a:rPr lang="zh-CN" altLang="en-US" dirty="0">
                <a:effectLst/>
              </a:rPr>
              <a:t>做非入侵式的反馈收集，</a:t>
            </a:r>
            <a:endParaRPr lang="en-US" altLang="zh-CN" dirty="0">
              <a:effectLst/>
            </a:endParaRPr>
          </a:p>
          <a:p>
            <a:pPr marL="742950" lvl="1" indent="-285750">
              <a:spcBef>
                <a:spcPts val="400"/>
              </a:spcBef>
              <a:spcAft>
                <a:spcPts val="400"/>
              </a:spcAft>
              <a:buFont typeface="Arial" panose="020B0604020202020204" pitchFamily="34" charset="0"/>
              <a:buChar char="•"/>
            </a:pPr>
            <a:r>
              <a:rPr lang="zh-CN" altLang="en-US" dirty="0">
                <a:effectLst/>
              </a:rPr>
              <a:t>为了提高效果，</a:t>
            </a:r>
            <a:r>
              <a:rPr lang="en-US" altLang="zh-CN" dirty="0" err="1">
                <a:effectLst/>
              </a:rPr>
              <a:t>μAFL</a:t>
            </a:r>
            <a:r>
              <a:rPr lang="zh-CN" altLang="en-US" dirty="0">
                <a:effectLst/>
              </a:rPr>
              <a:t>采用</a:t>
            </a:r>
            <a:r>
              <a:rPr lang="en-US" altLang="zh-CN" dirty="0">
                <a:effectLst/>
              </a:rPr>
              <a:t>LCSAJ</a:t>
            </a:r>
            <a:r>
              <a:rPr lang="zh-CN" altLang="en-US" dirty="0">
                <a:effectLst/>
              </a:rPr>
              <a:t>（线性代码序列和跳转）分析来直接处理原始</a:t>
            </a:r>
            <a:r>
              <a:rPr lang="en-US" altLang="zh-CN" dirty="0">
                <a:effectLst/>
              </a:rPr>
              <a:t>ETM</a:t>
            </a:r>
            <a:r>
              <a:rPr lang="zh-CN" altLang="en-US" dirty="0">
                <a:effectLst/>
              </a:rPr>
              <a:t>数据而不需要花费高额的反编译</a:t>
            </a:r>
            <a:endParaRPr lang="en-US" altLang="zh-CN" dirty="0">
              <a:effectLst/>
            </a:endParaRPr>
          </a:p>
          <a:p>
            <a:pPr marL="285750" indent="-285750">
              <a:spcBef>
                <a:spcPts val="400"/>
              </a:spcBef>
              <a:spcAft>
                <a:spcPts val="400"/>
              </a:spcAft>
              <a:buFont typeface="Arial" panose="020B0604020202020204" pitchFamily="34" charset="0"/>
              <a:buChar char="•"/>
            </a:pPr>
            <a:r>
              <a:rPr lang="zh-CN" altLang="en-US" dirty="0">
                <a:effectLst/>
              </a:rPr>
              <a:t>实现并评估了原型系统在两种主流</a:t>
            </a:r>
            <a:r>
              <a:rPr lang="en-US" altLang="zh-CN" dirty="0">
                <a:effectLst/>
              </a:rPr>
              <a:t>MCU</a:t>
            </a:r>
            <a:r>
              <a:rPr lang="zh-CN" altLang="en-US" dirty="0">
                <a:effectLst/>
              </a:rPr>
              <a:t>的</a:t>
            </a:r>
            <a:r>
              <a:rPr lang="en-US" altLang="zh-CN" dirty="0">
                <a:effectLst/>
              </a:rPr>
              <a:t>SDK</a:t>
            </a:r>
            <a:r>
              <a:rPr lang="zh-CN" altLang="en-US" dirty="0">
                <a:effectLst/>
              </a:rPr>
              <a:t>。</a:t>
            </a:r>
            <a:endParaRPr lang="en-US" altLang="zh-CN" dirty="0">
              <a:effectLst/>
            </a:endParaRPr>
          </a:p>
          <a:p>
            <a:pPr marL="742950" lvl="1" indent="-285750">
              <a:spcBef>
                <a:spcPts val="400"/>
              </a:spcBef>
              <a:spcAft>
                <a:spcPts val="400"/>
              </a:spcAft>
              <a:buFont typeface="Arial" panose="020B0604020202020204" pitchFamily="34" charset="0"/>
              <a:buChar char="•"/>
            </a:pPr>
            <a:r>
              <a:rPr lang="zh-CN" altLang="en-US" dirty="0">
                <a:effectLst/>
              </a:rPr>
              <a:t>将一个</a:t>
            </a:r>
            <a:r>
              <a:rPr lang="en-US" altLang="zh-CN" dirty="0">
                <a:effectLst/>
              </a:rPr>
              <a:t>UBS</a:t>
            </a:r>
            <a:r>
              <a:rPr lang="zh-CN" altLang="en-US" dirty="0">
                <a:effectLst/>
              </a:rPr>
              <a:t>驱动的作为</a:t>
            </a:r>
            <a:r>
              <a:rPr lang="en-US" altLang="zh-CN" dirty="0">
                <a:effectLst/>
              </a:rPr>
              <a:t>case study</a:t>
            </a:r>
            <a:r>
              <a:rPr lang="zh-CN" altLang="en-US" dirty="0">
                <a:effectLst/>
              </a:rPr>
              <a:t>来展示他们的原型系统可以</a:t>
            </a:r>
            <a:r>
              <a:rPr lang="en-US" altLang="zh-CN" dirty="0">
                <a:effectLst/>
              </a:rPr>
              <a:t>fuzz</a:t>
            </a:r>
            <a:r>
              <a:rPr lang="zh-CN" altLang="en-US" dirty="0">
                <a:effectLst/>
              </a:rPr>
              <a:t>真实世界的驱动代码。</a:t>
            </a:r>
            <a:endParaRPr lang="en-US" altLang="zh-CN" dirty="0">
              <a:effectLst/>
            </a:endParaRPr>
          </a:p>
          <a:p>
            <a:pPr marL="742950" lvl="1" indent="-285750">
              <a:spcBef>
                <a:spcPts val="400"/>
              </a:spcBef>
              <a:spcAft>
                <a:spcPts val="400"/>
              </a:spcAft>
              <a:buFont typeface="Arial" panose="020B0604020202020204" pitchFamily="34" charset="0"/>
              <a:buChar char="•"/>
            </a:pPr>
            <a:r>
              <a:rPr lang="zh-CN" altLang="en-US" dirty="0">
                <a:effectLst/>
              </a:rPr>
              <a:t>帮助他们发现</a:t>
            </a:r>
            <a:r>
              <a:rPr lang="en-US" altLang="zh-CN" dirty="0">
                <a:effectLst/>
              </a:rPr>
              <a:t>13</a:t>
            </a:r>
            <a:r>
              <a:rPr lang="zh-CN" altLang="en-US" dirty="0">
                <a:effectLst/>
              </a:rPr>
              <a:t>个未知</a:t>
            </a:r>
            <a:r>
              <a:rPr lang="en-US" altLang="zh-CN" dirty="0">
                <a:effectLst/>
              </a:rPr>
              <a:t>bug</a:t>
            </a:r>
            <a:r>
              <a:rPr lang="zh-CN" altLang="en-US" dirty="0">
                <a:effectLst/>
              </a:rPr>
              <a:t>和</a:t>
            </a:r>
            <a:r>
              <a:rPr lang="en-US" altLang="zh-CN" dirty="0">
                <a:effectLst/>
              </a:rPr>
              <a:t>8</a:t>
            </a:r>
            <a:r>
              <a:rPr lang="zh-CN" altLang="en-US" dirty="0">
                <a:effectLst/>
              </a:rPr>
              <a:t>个</a:t>
            </a:r>
            <a:r>
              <a:rPr lang="en-US" altLang="zh-CN" dirty="0">
                <a:effectLst/>
              </a:rPr>
              <a:t>CVE</a:t>
            </a:r>
            <a:r>
              <a:rPr lang="zh-CN" altLang="en-US" dirty="0">
                <a:effectLst/>
              </a:rPr>
              <a:t>。</a:t>
            </a:r>
            <a:endParaRPr lang="en-US" dirty="0">
              <a:solidFill>
                <a:srgbClr val="FF0000"/>
              </a:solidFill>
            </a:endParaRPr>
          </a:p>
          <a:p>
            <a:pPr>
              <a:spcBef>
                <a:spcPts val="400"/>
              </a:spcBef>
              <a:spcAft>
                <a:spcPts val="400"/>
              </a:spcAft>
            </a:pPr>
            <a:endParaRPr lang="en-US" dirty="0">
              <a:solidFill>
                <a:srgbClr val="FF0000"/>
              </a:solidFill>
            </a:endParaRPr>
          </a:p>
        </p:txBody>
      </p:sp>
    </p:spTree>
    <p:extLst>
      <p:ext uri="{BB962C8B-B14F-4D97-AF65-F5344CB8AC3E}">
        <p14:creationId xmlns:p14="http://schemas.microsoft.com/office/powerpoint/2010/main" val="20197592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1">
            <a:extLst>
              <a:ext uri="{FF2B5EF4-FFF2-40B4-BE49-F238E27FC236}">
                <a16:creationId xmlns:a16="http://schemas.microsoft.com/office/drawing/2014/main" id="{FE13E3AC-E961-1340-9581-E9D79D3B6613}"/>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 name="PA-1">
            <a:extLst>
              <a:ext uri="{FF2B5EF4-FFF2-40B4-BE49-F238E27FC236}">
                <a16:creationId xmlns:a16="http://schemas.microsoft.com/office/drawing/2014/main" id="{6D87540F-492D-1B4C-A0F9-E77465F50F3A}"/>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4" name="PA-1">
            <a:extLst>
              <a:ext uri="{FF2B5EF4-FFF2-40B4-BE49-F238E27FC236}">
                <a16:creationId xmlns:a16="http://schemas.microsoft.com/office/drawing/2014/main" id="{E5C49270-FE22-EE45-A4D8-C3136C10A3B1}"/>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5" name="椭圆 4">
            <a:extLst>
              <a:ext uri="{FF2B5EF4-FFF2-40B4-BE49-F238E27FC236}">
                <a16:creationId xmlns:a16="http://schemas.microsoft.com/office/drawing/2014/main" id="{DF1B6EEE-F435-2C48-A0BB-7FDA07B65D70}"/>
              </a:ext>
            </a:extLst>
          </p:cNvPr>
          <p:cNvSpPr/>
          <p:nvPr/>
        </p:nvSpPr>
        <p:spPr>
          <a:xfrm>
            <a:off x="2006600" y="2159000"/>
            <a:ext cx="2540000" cy="254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 name="文本框 5">
            <a:extLst>
              <a:ext uri="{FF2B5EF4-FFF2-40B4-BE49-F238E27FC236}">
                <a16:creationId xmlns:a16="http://schemas.microsoft.com/office/drawing/2014/main" id="{17D8D43A-FD12-034D-8F4E-BC6C696A7837}"/>
              </a:ext>
            </a:extLst>
          </p:cNvPr>
          <p:cNvSpPr txBox="1"/>
          <p:nvPr/>
        </p:nvSpPr>
        <p:spPr>
          <a:xfrm>
            <a:off x="2384238" y="2767280"/>
            <a:ext cx="1773294" cy="1323439"/>
          </a:xfrm>
          <a:prstGeom prst="rect">
            <a:avLst/>
          </a:prstGeom>
          <a:noFill/>
        </p:spPr>
        <p:txBody>
          <a:bodyPr wrap="square" rtlCol="0">
            <a:spAutoFit/>
          </a:bodyPr>
          <a:lstStyle/>
          <a:p>
            <a:pPr algn="ctr"/>
            <a:r>
              <a:rPr lang="en-US" altLang="zh-CN" sz="8000" spc="3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02</a:t>
            </a:r>
            <a:endParaRPr lang="zh-CN" altLang="en-US" sz="8000" spc="3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8" name="TextBox 7">
            <a:extLst>
              <a:ext uri="{FF2B5EF4-FFF2-40B4-BE49-F238E27FC236}">
                <a16:creationId xmlns:a16="http://schemas.microsoft.com/office/drawing/2014/main" id="{9C6A1604-F663-0442-B491-30D5FF587C67}"/>
              </a:ext>
            </a:extLst>
          </p:cNvPr>
          <p:cNvSpPr txBox="1"/>
          <p:nvPr/>
        </p:nvSpPr>
        <p:spPr>
          <a:xfrm>
            <a:off x="6797382" y="3105833"/>
            <a:ext cx="2879531" cy="646331"/>
          </a:xfrm>
          <a:prstGeom prst="rect">
            <a:avLst/>
          </a:prstGeom>
          <a:noFill/>
        </p:spPr>
        <p:txBody>
          <a:bodyPr wrap="square" rtlCol="0">
            <a:spAutoFit/>
          </a:bodyPr>
          <a:lstStyle/>
          <a:p>
            <a:pPr algn="dist"/>
            <a:r>
              <a:rPr lang="en-US" altLang="zh-CN" sz="3600" dirty="0">
                <a:latin typeface="思源黑体" panose="020B0500000000000000" pitchFamily="34" charset="-122"/>
                <a:ea typeface="思源黑体" panose="020B0500000000000000" pitchFamily="34" charset="-122"/>
                <a:sym typeface="思源黑体" panose="020B0500000000000000" pitchFamily="34" charset="-122"/>
              </a:rPr>
              <a:t>Overview</a:t>
            </a:r>
          </a:p>
        </p:txBody>
      </p:sp>
      <p:sp>
        <p:nvSpPr>
          <p:cNvPr id="10" name="PA-椭圆 21">
            <a:extLst>
              <a:ext uri="{FF2B5EF4-FFF2-40B4-BE49-F238E27FC236}">
                <a16:creationId xmlns:a16="http://schemas.microsoft.com/office/drawing/2014/main" id="{C9150502-3294-7640-A9CC-718933E35675}"/>
              </a:ext>
            </a:extLst>
          </p:cNvPr>
          <p:cNvSpPr/>
          <p:nvPr>
            <p:custDataLst>
              <p:tags r:id="rId4"/>
            </p:custDataLst>
          </p:nvPr>
        </p:nvSpPr>
        <p:spPr>
          <a:xfrm>
            <a:off x="10995430" y="771037"/>
            <a:ext cx="425176" cy="425176"/>
          </a:xfrm>
          <a:prstGeom prst="ellipse">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1" name="PA-椭圆 21">
            <a:extLst>
              <a:ext uri="{FF2B5EF4-FFF2-40B4-BE49-F238E27FC236}">
                <a16:creationId xmlns:a16="http://schemas.microsoft.com/office/drawing/2014/main" id="{6E887269-C9C3-4148-86CB-80088D66E556}"/>
              </a:ext>
            </a:extLst>
          </p:cNvPr>
          <p:cNvSpPr/>
          <p:nvPr>
            <p:custDataLst>
              <p:tags r:id="rId5"/>
            </p:custDataLst>
          </p:nvPr>
        </p:nvSpPr>
        <p:spPr>
          <a:xfrm>
            <a:off x="517512" y="5761335"/>
            <a:ext cx="796683" cy="796683"/>
          </a:xfrm>
          <a:prstGeom prst="ellipse">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2" name="PA-椭圆 21">
            <a:extLst>
              <a:ext uri="{FF2B5EF4-FFF2-40B4-BE49-F238E27FC236}">
                <a16:creationId xmlns:a16="http://schemas.microsoft.com/office/drawing/2014/main" id="{EDFA5ED3-91DC-D04B-A1EF-8480353278DE}"/>
              </a:ext>
            </a:extLst>
          </p:cNvPr>
          <p:cNvSpPr/>
          <p:nvPr>
            <p:custDataLst>
              <p:tags r:id="rId6"/>
            </p:custDataLst>
          </p:nvPr>
        </p:nvSpPr>
        <p:spPr>
          <a:xfrm>
            <a:off x="11150599" y="5856330"/>
            <a:ext cx="324857" cy="324857"/>
          </a:xfrm>
          <a:prstGeom prst="ellipse">
            <a:avLst/>
          </a:prstGeom>
          <a:solidFill>
            <a:schemeClr val="accent1"/>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3" name="PA-椭圆 21">
            <a:extLst>
              <a:ext uri="{FF2B5EF4-FFF2-40B4-BE49-F238E27FC236}">
                <a16:creationId xmlns:a16="http://schemas.microsoft.com/office/drawing/2014/main" id="{4B5968F1-B3F0-D64A-B078-86501260826A}"/>
              </a:ext>
            </a:extLst>
          </p:cNvPr>
          <p:cNvSpPr/>
          <p:nvPr>
            <p:custDataLst>
              <p:tags r:id="rId7"/>
            </p:custDataLst>
          </p:nvPr>
        </p:nvSpPr>
        <p:spPr>
          <a:xfrm>
            <a:off x="5323972" y="541824"/>
            <a:ext cx="745219" cy="745219"/>
          </a:xfrm>
          <a:prstGeom prst="ellipse">
            <a:avLst/>
          </a:prstGeom>
          <a:solidFill>
            <a:schemeClr val="accent1"/>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Tree>
    <p:extLst>
      <p:ext uri="{BB962C8B-B14F-4D97-AF65-F5344CB8AC3E}">
        <p14:creationId xmlns:p14="http://schemas.microsoft.com/office/powerpoint/2010/main" val="36126594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C50D249F-BADF-4ACE-8F45-0AF7A687E019}"/>
              </a:ext>
            </a:extLst>
          </p:cNvPr>
          <p:cNvGrpSpPr/>
          <p:nvPr/>
        </p:nvGrpSpPr>
        <p:grpSpPr>
          <a:xfrm>
            <a:off x="-278512" y="-304800"/>
            <a:ext cx="15594330" cy="9725644"/>
            <a:chOff x="-278512" y="-304800"/>
            <a:chExt cx="15594330" cy="9725644"/>
          </a:xfrm>
        </p:grpSpPr>
        <p:grpSp>
          <p:nvGrpSpPr>
            <p:cNvPr id="27" name="组合 26">
              <a:extLst>
                <a:ext uri="{FF2B5EF4-FFF2-40B4-BE49-F238E27FC236}">
                  <a16:creationId xmlns:a16="http://schemas.microsoft.com/office/drawing/2014/main" id="{CB9F8C53-CAD7-461D-AF78-6CAC11873462}"/>
                </a:ext>
              </a:extLst>
            </p:cNvPr>
            <p:cNvGrpSpPr/>
            <p:nvPr/>
          </p:nvGrpSpPr>
          <p:grpSpPr>
            <a:xfrm>
              <a:off x="-278512" y="-304800"/>
              <a:ext cx="1713230" cy="1708609"/>
              <a:chOff x="-214630" y="0"/>
              <a:chExt cx="6971030" cy="6952226"/>
            </a:xfrm>
          </p:grpSpPr>
          <p:sp>
            <p:nvSpPr>
              <p:cNvPr id="34" name="PA-1">
                <a:extLst>
                  <a:ext uri="{FF2B5EF4-FFF2-40B4-BE49-F238E27FC236}">
                    <a16:creationId xmlns:a16="http://schemas.microsoft.com/office/drawing/2014/main" id="{9B054D56-2A17-4BE3-90BD-378429BB18BE}"/>
                  </a:ext>
                </a:extLst>
              </p:cNvPr>
              <p:cNvSpPr/>
              <p:nvPr>
                <p:custDataLst>
                  <p:tags r:id="rId4"/>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5" name="PA-1">
                <a:extLst>
                  <a:ext uri="{FF2B5EF4-FFF2-40B4-BE49-F238E27FC236}">
                    <a16:creationId xmlns:a16="http://schemas.microsoft.com/office/drawing/2014/main" id="{E5907800-7670-43EF-AC40-781F34BE57AE}"/>
                  </a:ext>
                </a:extLst>
              </p:cNvPr>
              <p:cNvSpPr/>
              <p:nvPr>
                <p:custDataLst>
                  <p:tags r:id="rId5"/>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6" name="PA-1">
                <a:extLst>
                  <a:ext uri="{FF2B5EF4-FFF2-40B4-BE49-F238E27FC236}">
                    <a16:creationId xmlns:a16="http://schemas.microsoft.com/office/drawing/2014/main" id="{4316DA02-55AF-412A-949C-116C7442171D}"/>
                  </a:ext>
                </a:extLst>
              </p:cNvPr>
              <p:cNvSpPr/>
              <p:nvPr>
                <p:custDataLst>
                  <p:tags r:id="rId6"/>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28" name="文本框 27">
              <a:extLst>
                <a:ext uri="{FF2B5EF4-FFF2-40B4-BE49-F238E27FC236}">
                  <a16:creationId xmlns:a16="http://schemas.microsoft.com/office/drawing/2014/main" id="{6DA35498-94CE-45C6-939F-8C25BEBBD10E}"/>
                </a:ext>
              </a:extLst>
            </p:cNvPr>
            <p:cNvSpPr txBox="1"/>
            <p:nvPr/>
          </p:nvSpPr>
          <p:spPr>
            <a:xfrm>
              <a:off x="578103" y="196612"/>
              <a:ext cx="2284576" cy="461665"/>
            </a:xfrm>
            <a:prstGeom prst="rect">
              <a:avLst/>
            </a:prstGeom>
            <a:solidFill>
              <a:schemeClr val="bg1"/>
            </a:solidFill>
          </p:spPr>
          <p:txBody>
            <a:bodyPr wrap="square" rtlCol="0">
              <a:spAutoFit/>
            </a:bodyPr>
            <a:lstStyle/>
            <a:p>
              <a:r>
                <a:rPr lang="en-US" altLang="zh-CN" sz="2400" dirty="0">
                  <a:latin typeface="思源黑体" panose="020B0500000000000000" pitchFamily="34" charset="-122"/>
                  <a:ea typeface="思源黑体" panose="020B0500000000000000" pitchFamily="34" charset="-122"/>
                  <a:cs typeface="+mn-ea"/>
                  <a:sym typeface="思源黑体" panose="020B0500000000000000" pitchFamily="34" charset="-122"/>
                </a:rPr>
                <a:t>Overview</a:t>
              </a:r>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29" name="组合 28">
              <a:extLst>
                <a:ext uri="{FF2B5EF4-FFF2-40B4-BE49-F238E27FC236}">
                  <a16:creationId xmlns:a16="http://schemas.microsoft.com/office/drawing/2014/main" id="{C65A1678-165F-470E-AA06-69503D32E641}"/>
                </a:ext>
              </a:extLst>
            </p:cNvPr>
            <p:cNvGrpSpPr/>
            <p:nvPr/>
          </p:nvGrpSpPr>
          <p:grpSpPr>
            <a:xfrm>
              <a:off x="7277100" y="1403809"/>
              <a:ext cx="8038718" cy="8017035"/>
              <a:chOff x="-214630" y="0"/>
              <a:chExt cx="6971030" cy="6952226"/>
            </a:xfrm>
          </p:grpSpPr>
          <p:sp>
            <p:nvSpPr>
              <p:cNvPr id="31" name="PA-1">
                <a:extLst>
                  <a:ext uri="{FF2B5EF4-FFF2-40B4-BE49-F238E27FC236}">
                    <a16:creationId xmlns:a16="http://schemas.microsoft.com/office/drawing/2014/main" id="{43ACC5E7-A959-48B5-B66C-BA61C8FFE239}"/>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2" name="PA-1">
                <a:extLst>
                  <a:ext uri="{FF2B5EF4-FFF2-40B4-BE49-F238E27FC236}">
                    <a16:creationId xmlns:a16="http://schemas.microsoft.com/office/drawing/2014/main" id="{97391620-1A9B-44D5-91D6-B270CE11EE41}"/>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3" name="PA-1">
                <a:extLst>
                  <a:ext uri="{FF2B5EF4-FFF2-40B4-BE49-F238E27FC236}">
                    <a16:creationId xmlns:a16="http://schemas.microsoft.com/office/drawing/2014/main" id="{0E8B0C02-43CC-4F65-B767-C0E5E295AAFF}"/>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30" name="矩形 29">
              <a:extLst>
                <a:ext uri="{FF2B5EF4-FFF2-40B4-BE49-F238E27FC236}">
                  <a16:creationId xmlns:a16="http://schemas.microsoft.com/office/drawing/2014/main" id="{FB32571B-A36A-4CBF-8D63-865652EB6507}"/>
                </a:ext>
              </a:extLst>
            </p:cNvPr>
            <p:cNvSpPr/>
            <p:nvPr/>
          </p:nvSpPr>
          <p:spPr>
            <a:xfrm>
              <a:off x="0" y="6451600"/>
              <a:ext cx="12192000" cy="400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38" name="图片 37">
            <a:extLst>
              <a:ext uri="{FF2B5EF4-FFF2-40B4-BE49-F238E27FC236}">
                <a16:creationId xmlns:a16="http://schemas.microsoft.com/office/drawing/2014/main" id="{199A8239-9A53-451C-A0CB-8F0E16D61C6D}"/>
              </a:ext>
            </a:extLst>
          </p:cNvPr>
          <p:cNvPicPr>
            <a:picLocks noChangeAspect="1"/>
          </p:cNvPicPr>
          <p:nvPr/>
        </p:nvPicPr>
        <p:blipFill>
          <a:blip r:embed="rId9"/>
          <a:stretch>
            <a:fillRect/>
          </a:stretch>
        </p:blipFill>
        <p:spPr>
          <a:xfrm>
            <a:off x="1128100" y="2841153"/>
            <a:ext cx="9410700" cy="3619500"/>
          </a:xfrm>
          <a:prstGeom prst="rect">
            <a:avLst/>
          </a:prstGeom>
        </p:spPr>
      </p:pic>
      <p:sp>
        <p:nvSpPr>
          <p:cNvPr id="39" name="文本框 38">
            <a:extLst>
              <a:ext uri="{FF2B5EF4-FFF2-40B4-BE49-F238E27FC236}">
                <a16:creationId xmlns:a16="http://schemas.microsoft.com/office/drawing/2014/main" id="{788B730D-A67B-4E7B-9DA0-95A3494370CB}"/>
              </a:ext>
            </a:extLst>
          </p:cNvPr>
          <p:cNvSpPr txBox="1"/>
          <p:nvPr/>
        </p:nvSpPr>
        <p:spPr>
          <a:xfrm>
            <a:off x="1244712" y="545694"/>
            <a:ext cx="8909176" cy="2585323"/>
          </a:xfrm>
          <a:prstGeom prst="rect">
            <a:avLst/>
          </a:prstGeom>
          <a:noFill/>
        </p:spPr>
        <p:txBody>
          <a:bodyPr wrap="square" rtlCol="0">
            <a:spAutoFit/>
          </a:bodyPr>
          <a:lstStyle/>
          <a:p>
            <a:pPr marL="342900" indent="-342900">
              <a:buFont typeface="+mj-lt"/>
              <a:buAutoNum type="arabicPeriod"/>
            </a:pPr>
            <a:r>
              <a:rPr lang="zh-CN" altLang="en-US" dirty="0"/>
              <a:t>主机将测试用例通过调试狗发送到目标板子的预留内存</a:t>
            </a:r>
            <a:endParaRPr lang="en-US" altLang="zh-CN" dirty="0"/>
          </a:p>
          <a:p>
            <a:pPr marL="342900" indent="-342900">
              <a:buFont typeface="+mj-lt"/>
              <a:buAutoNum type="arabicPeriod"/>
            </a:pPr>
            <a:r>
              <a:rPr lang="zh-CN" altLang="en-US" dirty="0"/>
              <a:t>通知目标板子开始执行</a:t>
            </a:r>
            <a:endParaRPr lang="en-US" altLang="zh-CN" dirty="0"/>
          </a:p>
          <a:p>
            <a:pPr marL="342900" indent="-342900">
              <a:buFont typeface="+mj-lt"/>
              <a:buAutoNum type="arabicPeriod"/>
            </a:pPr>
            <a:r>
              <a:rPr lang="zh-CN" altLang="en-US" dirty="0">
                <a:solidFill>
                  <a:srgbClr val="2E3033"/>
                </a:solidFill>
                <a:latin typeface="Arial" panose="020B0604020202020204" pitchFamily="34" charset="0"/>
              </a:rPr>
              <a:t>当</a:t>
            </a:r>
            <a:r>
              <a:rPr lang="zh-CN" altLang="en-US" b="0" i="0" dirty="0">
                <a:solidFill>
                  <a:srgbClr val="2E3033"/>
                </a:solidFill>
                <a:effectLst/>
                <a:latin typeface="Arial" panose="020B0604020202020204" pitchFamily="34" charset="0"/>
              </a:rPr>
              <a:t>目标固件达到第一次使用</a:t>
            </a:r>
            <a:r>
              <a:rPr lang="en-US" altLang="zh-CN" b="0" i="0" dirty="0">
                <a:solidFill>
                  <a:srgbClr val="2E3033"/>
                </a:solidFill>
                <a:effectLst/>
                <a:latin typeface="Arial" panose="020B0604020202020204" pitchFamily="34" charset="0"/>
              </a:rPr>
              <a:t>testcase</a:t>
            </a:r>
            <a:r>
              <a:rPr lang="zh-CN" altLang="en-US" b="0" i="0" dirty="0">
                <a:solidFill>
                  <a:srgbClr val="2E3033"/>
                </a:solidFill>
                <a:effectLst/>
                <a:latin typeface="Arial" panose="020B0604020202020204" pitchFamily="34" charset="0"/>
              </a:rPr>
              <a:t>的</a:t>
            </a:r>
            <a:r>
              <a:rPr lang="zh-CN" altLang="en-US" dirty="0">
                <a:solidFill>
                  <a:srgbClr val="2E3033"/>
                </a:solidFill>
                <a:latin typeface="Arial" panose="020B0604020202020204" pitchFamily="34" charset="0"/>
              </a:rPr>
              <a:t>指令位置</a:t>
            </a:r>
            <a:r>
              <a:rPr lang="zh-CN" altLang="en-US" b="0" i="0" dirty="0">
                <a:solidFill>
                  <a:srgbClr val="2E3033"/>
                </a:solidFill>
                <a:effectLst/>
                <a:latin typeface="Arial" panose="020B0604020202020204" pitchFamily="34" charset="0"/>
              </a:rPr>
              <a:t>，主机就会发送命令来激活</a:t>
            </a:r>
            <a:r>
              <a:rPr lang="en-US" altLang="zh-CN" b="0" i="0" dirty="0">
                <a:solidFill>
                  <a:srgbClr val="2E3033"/>
                </a:solidFill>
                <a:effectLst/>
                <a:latin typeface="Arial" panose="020B0604020202020204" pitchFamily="34" charset="0"/>
              </a:rPr>
              <a:t>ETM</a:t>
            </a:r>
            <a:r>
              <a:rPr lang="zh-CN" altLang="en-US" b="0" i="0" dirty="0">
                <a:solidFill>
                  <a:srgbClr val="2E3033"/>
                </a:solidFill>
                <a:effectLst/>
                <a:latin typeface="Arial" panose="020B0604020202020204" pitchFamily="34" charset="0"/>
              </a:rPr>
              <a:t>功能</a:t>
            </a:r>
            <a:endParaRPr lang="en-US" altLang="zh-CN" b="0" i="0" dirty="0">
              <a:solidFill>
                <a:srgbClr val="2E3033"/>
              </a:solidFill>
              <a:effectLst/>
              <a:latin typeface="Arial" panose="020B0604020202020204" pitchFamily="34" charset="0"/>
            </a:endParaRPr>
          </a:p>
          <a:p>
            <a:pPr marL="342900" indent="-342900">
              <a:buFont typeface="+mj-lt"/>
              <a:buAutoNum type="arabicPeriod"/>
            </a:pPr>
            <a:r>
              <a:rPr lang="zh-CN" altLang="en-US" b="0" i="0" dirty="0">
                <a:solidFill>
                  <a:srgbClr val="2E3033"/>
                </a:solidFill>
                <a:effectLst/>
                <a:latin typeface="Arial" panose="020B0604020202020204" pitchFamily="34" charset="0"/>
              </a:rPr>
              <a:t>当固件执行时，生成的</a:t>
            </a:r>
            <a:r>
              <a:rPr lang="en-US" altLang="zh-CN" b="0" i="0" dirty="0">
                <a:solidFill>
                  <a:srgbClr val="2E3033"/>
                </a:solidFill>
                <a:effectLst/>
                <a:latin typeface="Arial" panose="020B0604020202020204" pitchFamily="34" charset="0"/>
              </a:rPr>
              <a:t>Trace</a:t>
            </a:r>
            <a:r>
              <a:rPr lang="zh-CN" altLang="en-US" b="0" i="0" dirty="0">
                <a:solidFill>
                  <a:srgbClr val="2E3033"/>
                </a:solidFill>
                <a:effectLst/>
                <a:latin typeface="Arial" panose="020B0604020202020204" pitchFamily="34" charset="0"/>
              </a:rPr>
              <a:t>通过调试狗同步发送到主机</a:t>
            </a:r>
            <a:endParaRPr lang="en-US" altLang="zh-CN" b="0" i="0" dirty="0">
              <a:solidFill>
                <a:srgbClr val="2E3033"/>
              </a:solidFill>
              <a:effectLst/>
              <a:latin typeface="Arial" panose="020B0604020202020204" pitchFamily="34" charset="0"/>
            </a:endParaRPr>
          </a:p>
          <a:p>
            <a:pPr marL="342900" indent="-342900">
              <a:buFont typeface="+mj-lt"/>
              <a:buAutoNum type="arabicPeriod"/>
            </a:pPr>
            <a:r>
              <a:rPr lang="zh-CN" altLang="en-US" b="0" i="0" dirty="0">
                <a:solidFill>
                  <a:srgbClr val="2E3033"/>
                </a:solidFill>
                <a:effectLst/>
                <a:latin typeface="Arial" panose="020B0604020202020204" pitchFamily="34" charset="0"/>
              </a:rPr>
              <a:t>在完成一轮执行后，主机再发送一条命令关闭</a:t>
            </a:r>
            <a:r>
              <a:rPr lang="en-US" altLang="zh-CN" b="0" i="0" dirty="0">
                <a:solidFill>
                  <a:srgbClr val="2E3033"/>
                </a:solidFill>
                <a:effectLst/>
                <a:latin typeface="Arial" panose="020B0604020202020204" pitchFamily="34" charset="0"/>
              </a:rPr>
              <a:t>ETM</a:t>
            </a:r>
          </a:p>
          <a:p>
            <a:pPr marL="342900" indent="-342900">
              <a:buFont typeface="+mj-lt"/>
              <a:buAutoNum type="arabicPeriod"/>
            </a:pPr>
            <a:r>
              <a:rPr lang="zh-CN" altLang="en-US" b="0" i="0" dirty="0">
                <a:solidFill>
                  <a:srgbClr val="2E3033"/>
                </a:solidFill>
                <a:effectLst/>
                <a:latin typeface="Arial" panose="020B0604020202020204" pitchFamily="34" charset="0"/>
              </a:rPr>
              <a:t>将使用收集到的跟踪信息重建</a:t>
            </a:r>
            <a:r>
              <a:rPr lang="en-US" altLang="zh-CN" b="0" i="0" dirty="0" err="1">
                <a:solidFill>
                  <a:srgbClr val="2E3033"/>
                </a:solidFill>
                <a:effectLst/>
                <a:latin typeface="Arial" panose="020B0604020202020204" pitchFamily="34" charset="0"/>
              </a:rPr>
              <a:t>Tracce</a:t>
            </a:r>
            <a:r>
              <a:rPr lang="zh-CN" altLang="en-US" b="0" i="0" dirty="0">
                <a:solidFill>
                  <a:srgbClr val="2E3033"/>
                </a:solidFill>
                <a:effectLst/>
                <a:latin typeface="Arial" panose="020B0604020202020204" pitchFamily="34" charset="0"/>
              </a:rPr>
              <a:t>。</a:t>
            </a:r>
            <a:endParaRPr lang="en-US" altLang="zh-CN" b="0" i="0" dirty="0">
              <a:solidFill>
                <a:srgbClr val="2E3033"/>
              </a:solidFill>
              <a:effectLst/>
              <a:latin typeface="Arial" panose="020B0604020202020204" pitchFamily="34" charset="0"/>
            </a:endParaRPr>
          </a:p>
          <a:p>
            <a:pPr marL="342900" indent="-342900">
              <a:buFont typeface="+mj-lt"/>
              <a:buAutoNum type="arabicPeriod"/>
            </a:pPr>
            <a:r>
              <a:rPr lang="zh-CN" altLang="en-US" b="0" i="0" dirty="0">
                <a:solidFill>
                  <a:srgbClr val="2E3033"/>
                </a:solidFill>
                <a:effectLst/>
                <a:latin typeface="Arial" panose="020B0604020202020204" pitchFamily="34" charset="0"/>
              </a:rPr>
              <a:t>最终的结果被映射到位图中，以确定是否发现了新的路径，并按照</a:t>
            </a:r>
            <a:r>
              <a:rPr lang="en-US" altLang="zh-CN" b="0" i="0" dirty="0">
                <a:solidFill>
                  <a:srgbClr val="2E3033"/>
                </a:solidFill>
                <a:effectLst/>
                <a:latin typeface="Arial" panose="020B0604020202020204" pitchFamily="34" charset="0"/>
              </a:rPr>
              <a:t>AFL</a:t>
            </a:r>
            <a:r>
              <a:rPr lang="zh-CN" altLang="en-US" b="0" i="0" dirty="0">
                <a:solidFill>
                  <a:srgbClr val="2E3033"/>
                </a:solidFill>
                <a:effectLst/>
                <a:latin typeface="Arial" panose="020B0604020202020204" pitchFamily="34" charset="0"/>
              </a:rPr>
              <a:t>的相同遗传算法指导新测试用例的生成</a:t>
            </a:r>
            <a:endParaRPr lang="en-US" dirty="0"/>
          </a:p>
        </p:txBody>
      </p:sp>
    </p:spTree>
    <p:extLst>
      <p:ext uri="{BB962C8B-B14F-4D97-AF65-F5344CB8AC3E}">
        <p14:creationId xmlns:p14="http://schemas.microsoft.com/office/powerpoint/2010/main" val="5806143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1">
            <a:extLst>
              <a:ext uri="{FF2B5EF4-FFF2-40B4-BE49-F238E27FC236}">
                <a16:creationId xmlns:a16="http://schemas.microsoft.com/office/drawing/2014/main" id="{FE13E3AC-E961-1340-9581-E9D79D3B6613}"/>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 name="PA-1">
            <a:extLst>
              <a:ext uri="{FF2B5EF4-FFF2-40B4-BE49-F238E27FC236}">
                <a16:creationId xmlns:a16="http://schemas.microsoft.com/office/drawing/2014/main" id="{6D87540F-492D-1B4C-A0F9-E77465F50F3A}"/>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4" name="PA-1">
            <a:extLst>
              <a:ext uri="{FF2B5EF4-FFF2-40B4-BE49-F238E27FC236}">
                <a16:creationId xmlns:a16="http://schemas.microsoft.com/office/drawing/2014/main" id="{E5C49270-FE22-EE45-A4D8-C3136C10A3B1}"/>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5" name="椭圆 4">
            <a:extLst>
              <a:ext uri="{FF2B5EF4-FFF2-40B4-BE49-F238E27FC236}">
                <a16:creationId xmlns:a16="http://schemas.microsoft.com/office/drawing/2014/main" id="{DF1B6EEE-F435-2C48-A0BB-7FDA07B65D70}"/>
              </a:ext>
            </a:extLst>
          </p:cNvPr>
          <p:cNvSpPr/>
          <p:nvPr/>
        </p:nvSpPr>
        <p:spPr>
          <a:xfrm>
            <a:off x="2006600" y="2159000"/>
            <a:ext cx="2540000" cy="254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 name="文本框 5">
            <a:extLst>
              <a:ext uri="{FF2B5EF4-FFF2-40B4-BE49-F238E27FC236}">
                <a16:creationId xmlns:a16="http://schemas.microsoft.com/office/drawing/2014/main" id="{17D8D43A-FD12-034D-8F4E-BC6C696A7837}"/>
              </a:ext>
            </a:extLst>
          </p:cNvPr>
          <p:cNvSpPr txBox="1"/>
          <p:nvPr/>
        </p:nvSpPr>
        <p:spPr>
          <a:xfrm>
            <a:off x="2384238" y="2767280"/>
            <a:ext cx="1773294" cy="1323439"/>
          </a:xfrm>
          <a:prstGeom prst="rect">
            <a:avLst/>
          </a:prstGeom>
          <a:noFill/>
        </p:spPr>
        <p:txBody>
          <a:bodyPr wrap="square" rtlCol="0">
            <a:spAutoFit/>
          </a:bodyPr>
          <a:lstStyle/>
          <a:p>
            <a:pPr algn="ctr"/>
            <a:r>
              <a:rPr lang="en-US" altLang="zh-CN" sz="8000" spc="3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03</a:t>
            </a:r>
            <a:endParaRPr lang="zh-CN" altLang="en-US" sz="8000" spc="3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8" name="TextBox 7">
            <a:extLst>
              <a:ext uri="{FF2B5EF4-FFF2-40B4-BE49-F238E27FC236}">
                <a16:creationId xmlns:a16="http://schemas.microsoft.com/office/drawing/2014/main" id="{9C6A1604-F663-0442-B491-30D5FF587C67}"/>
              </a:ext>
            </a:extLst>
          </p:cNvPr>
          <p:cNvSpPr txBox="1"/>
          <p:nvPr/>
        </p:nvSpPr>
        <p:spPr>
          <a:xfrm>
            <a:off x="6797382" y="3105833"/>
            <a:ext cx="2879531" cy="646331"/>
          </a:xfrm>
          <a:prstGeom prst="rect">
            <a:avLst/>
          </a:prstGeom>
          <a:noFill/>
        </p:spPr>
        <p:txBody>
          <a:bodyPr wrap="square" rtlCol="0">
            <a:spAutoFit/>
          </a:bodyPr>
          <a:lstStyle/>
          <a:p>
            <a:pPr algn="dist"/>
            <a:r>
              <a:rPr lang="en-US" altLang="zh-CN" sz="3600" dirty="0">
                <a:latin typeface="思源黑体" panose="020B0500000000000000" pitchFamily="34" charset="-122"/>
                <a:ea typeface="思源黑体" panose="020B0500000000000000" pitchFamily="34" charset="-122"/>
                <a:sym typeface="思源黑体" panose="020B0500000000000000" pitchFamily="34" charset="-122"/>
              </a:rPr>
              <a:t>Design</a:t>
            </a:r>
          </a:p>
        </p:txBody>
      </p:sp>
      <p:sp>
        <p:nvSpPr>
          <p:cNvPr id="10" name="PA-椭圆 21">
            <a:extLst>
              <a:ext uri="{FF2B5EF4-FFF2-40B4-BE49-F238E27FC236}">
                <a16:creationId xmlns:a16="http://schemas.microsoft.com/office/drawing/2014/main" id="{C9150502-3294-7640-A9CC-718933E35675}"/>
              </a:ext>
            </a:extLst>
          </p:cNvPr>
          <p:cNvSpPr/>
          <p:nvPr>
            <p:custDataLst>
              <p:tags r:id="rId4"/>
            </p:custDataLst>
          </p:nvPr>
        </p:nvSpPr>
        <p:spPr>
          <a:xfrm>
            <a:off x="10995430" y="771037"/>
            <a:ext cx="425176" cy="425176"/>
          </a:xfrm>
          <a:prstGeom prst="ellipse">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1" name="PA-椭圆 21">
            <a:extLst>
              <a:ext uri="{FF2B5EF4-FFF2-40B4-BE49-F238E27FC236}">
                <a16:creationId xmlns:a16="http://schemas.microsoft.com/office/drawing/2014/main" id="{6E887269-C9C3-4148-86CB-80088D66E556}"/>
              </a:ext>
            </a:extLst>
          </p:cNvPr>
          <p:cNvSpPr/>
          <p:nvPr>
            <p:custDataLst>
              <p:tags r:id="rId5"/>
            </p:custDataLst>
          </p:nvPr>
        </p:nvSpPr>
        <p:spPr>
          <a:xfrm>
            <a:off x="517512" y="5761335"/>
            <a:ext cx="796683" cy="796683"/>
          </a:xfrm>
          <a:prstGeom prst="ellipse">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2" name="PA-椭圆 21">
            <a:extLst>
              <a:ext uri="{FF2B5EF4-FFF2-40B4-BE49-F238E27FC236}">
                <a16:creationId xmlns:a16="http://schemas.microsoft.com/office/drawing/2014/main" id="{EDFA5ED3-91DC-D04B-A1EF-8480353278DE}"/>
              </a:ext>
            </a:extLst>
          </p:cNvPr>
          <p:cNvSpPr/>
          <p:nvPr>
            <p:custDataLst>
              <p:tags r:id="rId6"/>
            </p:custDataLst>
          </p:nvPr>
        </p:nvSpPr>
        <p:spPr>
          <a:xfrm>
            <a:off x="11150599" y="5856330"/>
            <a:ext cx="324857" cy="324857"/>
          </a:xfrm>
          <a:prstGeom prst="ellipse">
            <a:avLst/>
          </a:prstGeom>
          <a:solidFill>
            <a:schemeClr val="accent1"/>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3" name="PA-椭圆 21">
            <a:extLst>
              <a:ext uri="{FF2B5EF4-FFF2-40B4-BE49-F238E27FC236}">
                <a16:creationId xmlns:a16="http://schemas.microsoft.com/office/drawing/2014/main" id="{4B5968F1-B3F0-D64A-B078-86501260826A}"/>
              </a:ext>
            </a:extLst>
          </p:cNvPr>
          <p:cNvSpPr/>
          <p:nvPr>
            <p:custDataLst>
              <p:tags r:id="rId7"/>
            </p:custDataLst>
          </p:nvPr>
        </p:nvSpPr>
        <p:spPr>
          <a:xfrm>
            <a:off x="5323972" y="541824"/>
            <a:ext cx="745219" cy="745219"/>
          </a:xfrm>
          <a:prstGeom prst="ellipse">
            <a:avLst/>
          </a:prstGeom>
          <a:solidFill>
            <a:schemeClr val="accent1"/>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Tree>
    <p:extLst>
      <p:ext uri="{BB962C8B-B14F-4D97-AF65-F5344CB8AC3E}">
        <p14:creationId xmlns:p14="http://schemas.microsoft.com/office/powerpoint/2010/main" val="40983830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C50D249F-BADF-4ACE-8F45-0AF7A687E019}"/>
              </a:ext>
            </a:extLst>
          </p:cNvPr>
          <p:cNvGrpSpPr/>
          <p:nvPr/>
        </p:nvGrpSpPr>
        <p:grpSpPr>
          <a:xfrm>
            <a:off x="-278512" y="-304800"/>
            <a:ext cx="15594330" cy="9725644"/>
            <a:chOff x="-278512" y="-304800"/>
            <a:chExt cx="15594330" cy="9725644"/>
          </a:xfrm>
        </p:grpSpPr>
        <p:grpSp>
          <p:nvGrpSpPr>
            <p:cNvPr id="27" name="组合 26">
              <a:extLst>
                <a:ext uri="{FF2B5EF4-FFF2-40B4-BE49-F238E27FC236}">
                  <a16:creationId xmlns:a16="http://schemas.microsoft.com/office/drawing/2014/main" id="{CB9F8C53-CAD7-461D-AF78-6CAC11873462}"/>
                </a:ext>
              </a:extLst>
            </p:cNvPr>
            <p:cNvGrpSpPr/>
            <p:nvPr/>
          </p:nvGrpSpPr>
          <p:grpSpPr>
            <a:xfrm>
              <a:off x="-278512" y="-304800"/>
              <a:ext cx="1713230" cy="1708609"/>
              <a:chOff x="-214630" y="0"/>
              <a:chExt cx="6971030" cy="6952226"/>
            </a:xfrm>
          </p:grpSpPr>
          <p:sp>
            <p:nvSpPr>
              <p:cNvPr id="34" name="PA-1">
                <a:extLst>
                  <a:ext uri="{FF2B5EF4-FFF2-40B4-BE49-F238E27FC236}">
                    <a16:creationId xmlns:a16="http://schemas.microsoft.com/office/drawing/2014/main" id="{9B054D56-2A17-4BE3-90BD-378429BB18BE}"/>
                  </a:ext>
                </a:extLst>
              </p:cNvPr>
              <p:cNvSpPr/>
              <p:nvPr>
                <p:custDataLst>
                  <p:tags r:id="rId4"/>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5" name="PA-1">
                <a:extLst>
                  <a:ext uri="{FF2B5EF4-FFF2-40B4-BE49-F238E27FC236}">
                    <a16:creationId xmlns:a16="http://schemas.microsoft.com/office/drawing/2014/main" id="{E5907800-7670-43EF-AC40-781F34BE57AE}"/>
                  </a:ext>
                </a:extLst>
              </p:cNvPr>
              <p:cNvSpPr/>
              <p:nvPr>
                <p:custDataLst>
                  <p:tags r:id="rId5"/>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6" name="PA-1">
                <a:extLst>
                  <a:ext uri="{FF2B5EF4-FFF2-40B4-BE49-F238E27FC236}">
                    <a16:creationId xmlns:a16="http://schemas.microsoft.com/office/drawing/2014/main" id="{4316DA02-55AF-412A-949C-116C7442171D}"/>
                  </a:ext>
                </a:extLst>
              </p:cNvPr>
              <p:cNvSpPr/>
              <p:nvPr>
                <p:custDataLst>
                  <p:tags r:id="rId6"/>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28" name="文本框 27">
              <a:extLst>
                <a:ext uri="{FF2B5EF4-FFF2-40B4-BE49-F238E27FC236}">
                  <a16:creationId xmlns:a16="http://schemas.microsoft.com/office/drawing/2014/main" id="{6DA35498-94CE-45C6-939F-8C25BEBBD10E}"/>
                </a:ext>
              </a:extLst>
            </p:cNvPr>
            <p:cNvSpPr txBox="1"/>
            <p:nvPr/>
          </p:nvSpPr>
          <p:spPr>
            <a:xfrm>
              <a:off x="578103" y="196612"/>
              <a:ext cx="4283608" cy="461665"/>
            </a:xfrm>
            <a:prstGeom prst="rect">
              <a:avLst/>
            </a:prstGeom>
            <a:solidFill>
              <a:schemeClr val="bg1"/>
            </a:solidFill>
          </p:spPr>
          <p:txBody>
            <a:bodyPr wrap="square" rtlCol="0">
              <a:spAutoFit/>
            </a:bodyPr>
            <a:lstStyle/>
            <a:p>
              <a:r>
                <a:rPr lang="zh-CN" altLang="en-US" sz="2400" dirty="0">
                  <a:latin typeface="思源黑体" panose="020B0500000000000000" pitchFamily="34" charset="-122"/>
                  <a:ea typeface="思源黑体" panose="020B0500000000000000" pitchFamily="34" charset="-122"/>
                  <a:cs typeface="+mn-ea"/>
                  <a:sym typeface="思源黑体" panose="020B0500000000000000" pitchFamily="34" charset="-122"/>
                </a:rPr>
                <a:t>设备控制和</a:t>
              </a:r>
              <a:r>
                <a:rPr lang="en-US" altLang="zh-CN" sz="2400" dirty="0">
                  <a:latin typeface="思源黑体" panose="020B0500000000000000" pitchFamily="34" charset="-122"/>
                  <a:ea typeface="思源黑体" panose="020B0500000000000000" pitchFamily="34" charset="-122"/>
                  <a:cs typeface="+mn-ea"/>
                  <a:sym typeface="思源黑体" panose="020B0500000000000000" pitchFamily="34" charset="-122"/>
                </a:rPr>
                <a:t>Fuzz</a:t>
              </a:r>
              <a:r>
                <a:rPr lang="zh-CN" altLang="en-US" sz="2400" dirty="0">
                  <a:latin typeface="思源黑体" panose="020B0500000000000000" pitchFamily="34" charset="-122"/>
                  <a:ea typeface="思源黑体" panose="020B0500000000000000" pitchFamily="34" charset="-122"/>
                  <a:cs typeface="+mn-ea"/>
                  <a:sym typeface="思源黑体" panose="020B0500000000000000" pitchFamily="34" charset="-122"/>
                </a:rPr>
                <a:t>调度方法</a:t>
              </a:r>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29" name="组合 28">
              <a:extLst>
                <a:ext uri="{FF2B5EF4-FFF2-40B4-BE49-F238E27FC236}">
                  <a16:creationId xmlns:a16="http://schemas.microsoft.com/office/drawing/2014/main" id="{C65A1678-165F-470E-AA06-69503D32E641}"/>
                </a:ext>
              </a:extLst>
            </p:cNvPr>
            <p:cNvGrpSpPr/>
            <p:nvPr/>
          </p:nvGrpSpPr>
          <p:grpSpPr>
            <a:xfrm>
              <a:off x="7277100" y="1403809"/>
              <a:ext cx="8038718" cy="8017035"/>
              <a:chOff x="-214630" y="0"/>
              <a:chExt cx="6971030" cy="6952226"/>
            </a:xfrm>
          </p:grpSpPr>
          <p:sp>
            <p:nvSpPr>
              <p:cNvPr id="31" name="PA-1">
                <a:extLst>
                  <a:ext uri="{FF2B5EF4-FFF2-40B4-BE49-F238E27FC236}">
                    <a16:creationId xmlns:a16="http://schemas.microsoft.com/office/drawing/2014/main" id="{43ACC5E7-A959-48B5-B66C-BA61C8FFE239}"/>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2" name="PA-1">
                <a:extLst>
                  <a:ext uri="{FF2B5EF4-FFF2-40B4-BE49-F238E27FC236}">
                    <a16:creationId xmlns:a16="http://schemas.microsoft.com/office/drawing/2014/main" id="{97391620-1A9B-44D5-91D6-B270CE11EE41}"/>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3" name="PA-1">
                <a:extLst>
                  <a:ext uri="{FF2B5EF4-FFF2-40B4-BE49-F238E27FC236}">
                    <a16:creationId xmlns:a16="http://schemas.microsoft.com/office/drawing/2014/main" id="{0E8B0C02-43CC-4F65-B767-C0E5E295AAFF}"/>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30" name="矩形 29">
              <a:extLst>
                <a:ext uri="{FF2B5EF4-FFF2-40B4-BE49-F238E27FC236}">
                  <a16:creationId xmlns:a16="http://schemas.microsoft.com/office/drawing/2014/main" id="{FB32571B-A36A-4CBF-8D63-865652EB6507}"/>
                </a:ext>
              </a:extLst>
            </p:cNvPr>
            <p:cNvSpPr/>
            <p:nvPr/>
          </p:nvSpPr>
          <p:spPr>
            <a:xfrm>
              <a:off x="0" y="6451600"/>
              <a:ext cx="12192000" cy="400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39" name="文本框 38">
            <a:extLst>
              <a:ext uri="{FF2B5EF4-FFF2-40B4-BE49-F238E27FC236}">
                <a16:creationId xmlns:a16="http://schemas.microsoft.com/office/drawing/2014/main" id="{788B730D-A67B-4E7B-9DA0-95A3494370CB}"/>
              </a:ext>
            </a:extLst>
          </p:cNvPr>
          <p:cNvSpPr txBox="1"/>
          <p:nvPr/>
        </p:nvSpPr>
        <p:spPr>
          <a:xfrm>
            <a:off x="923417" y="980241"/>
            <a:ext cx="8909176" cy="3693319"/>
          </a:xfrm>
          <a:prstGeom prst="rect">
            <a:avLst/>
          </a:prstGeom>
          <a:noFill/>
        </p:spPr>
        <p:txBody>
          <a:bodyPr wrap="square" rtlCol="0">
            <a:spAutoFit/>
          </a:bodyPr>
          <a:lstStyle/>
          <a:p>
            <a:pPr marL="342900" indent="-342900">
              <a:buFont typeface="Arial" panose="020B0604020202020204" pitchFamily="34" charset="0"/>
              <a:buChar char="•"/>
            </a:pPr>
            <a:r>
              <a:rPr lang="zh-CN" altLang="en-US" dirty="0">
                <a:effectLst/>
              </a:rPr>
              <a:t>用</a:t>
            </a:r>
            <a:r>
              <a:rPr lang="en-US" altLang="zh-CN" dirty="0" err="1">
                <a:effectLst/>
              </a:rPr>
              <a:t>Jtag</a:t>
            </a:r>
            <a:r>
              <a:rPr lang="zh-CN" altLang="en-US" dirty="0">
                <a:effectLst/>
              </a:rPr>
              <a:t>或者</a:t>
            </a:r>
            <a:r>
              <a:rPr lang="en-US" altLang="zh-CN" dirty="0">
                <a:effectLst/>
              </a:rPr>
              <a:t>SWD</a:t>
            </a:r>
            <a:r>
              <a:rPr lang="zh-CN" altLang="en-US" dirty="0">
                <a:effectLst/>
              </a:rPr>
              <a:t>底层控制目标设备</a:t>
            </a:r>
            <a:endParaRPr lang="en-US" altLang="zh-CN" dirty="0">
              <a:effectLst/>
            </a:endParaRPr>
          </a:p>
          <a:p>
            <a:pPr marL="800100" lvl="1" indent="-342900">
              <a:buFont typeface="Arial" panose="020B0604020202020204" pitchFamily="34" charset="0"/>
              <a:buChar char="•"/>
            </a:pPr>
            <a:r>
              <a:rPr lang="zh-CN" altLang="en-US" dirty="0">
                <a:effectLst/>
              </a:rPr>
              <a:t>调试狗可以直接访问处理器寄存器和设备内存。</a:t>
            </a:r>
            <a:endParaRPr lang="en-US" altLang="zh-CN" dirty="0"/>
          </a:p>
          <a:p>
            <a:pPr marL="800100" lvl="1" indent="-342900">
              <a:buFont typeface="Arial" panose="020B0604020202020204" pitchFamily="34" charset="0"/>
              <a:buChar char="•"/>
            </a:pPr>
            <a:r>
              <a:rPr lang="zh-CN" altLang="en-US" dirty="0">
                <a:effectLst/>
              </a:rPr>
              <a:t>提供了最底层的控制。</a:t>
            </a:r>
            <a:endParaRPr lang="en-US" altLang="zh-CN" dirty="0">
              <a:effectLst/>
            </a:endParaRPr>
          </a:p>
          <a:p>
            <a:pPr marL="800100" lvl="1" indent="-342900">
              <a:buFont typeface="Arial" panose="020B0604020202020204" pitchFamily="34" charset="0"/>
              <a:buChar char="•"/>
            </a:pPr>
            <a:r>
              <a:rPr lang="en-US" altLang="zh-CN" dirty="0"/>
              <a:t>fuzz</a:t>
            </a:r>
            <a:r>
              <a:rPr lang="zh-CN" altLang="en-US" dirty="0"/>
              <a:t>经常会导致设备进入一个无响应状态，如果发生这种状态了他们可以通过</a:t>
            </a:r>
            <a:r>
              <a:rPr lang="en-US" altLang="zh-CN" dirty="0" err="1"/>
              <a:t>Jtag</a:t>
            </a:r>
            <a:r>
              <a:rPr lang="zh-CN" altLang="en-US" dirty="0"/>
              <a:t>或</a:t>
            </a:r>
            <a:r>
              <a:rPr lang="en-US" altLang="zh-CN" dirty="0"/>
              <a:t>SWD</a:t>
            </a:r>
            <a:r>
              <a:rPr lang="zh-CN" altLang="en-US" dirty="0"/>
              <a:t>重启设备而不需要人为干预。</a:t>
            </a:r>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zh-CN" altLang="en-US" dirty="0">
                <a:effectLst/>
              </a:rPr>
              <a:t>因为</a:t>
            </a:r>
            <a:r>
              <a:rPr lang="en-US" altLang="zh-CN" dirty="0">
                <a:effectLst/>
              </a:rPr>
              <a:t>testcase</a:t>
            </a:r>
            <a:r>
              <a:rPr lang="zh-CN" altLang="en-US" dirty="0">
                <a:effectLst/>
              </a:rPr>
              <a:t>可能有百万大小，所以利用</a:t>
            </a:r>
            <a:r>
              <a:rPr lang="en-US" altLang="zh-CN" dirty="0">
                <a:effectLst/>
              </a:rPr>
              <a:t>SEGGER RTT</a:t>
            </a:r>
            <a:r>
              <a:rPr lang="zh-CN" altLang="en-US" dirty="0">
                <a:effectLst/>
              </a:rPr>
              <a:t>协议进行高速传输，在后台</a:t>
            </a:r>
            <a:r>
              <a:rPr lang="en-US" altLang="zh-CN" dirty="0">
                <a:effectLst/>
              </a:rPr>
              <a:t>RTT</a:t>
            </a:r>
            <a:r>
              <a:rPr lang="zh-CN" altLang="en-US" dirty="0">
                <a:effectLst/>
              </a:rPr>
              <a:t>使用</a:t>
            </a:r>
            <a:r>
              <a:rPr lang="en-US" altLang="zh-CN" dirty="0">
                <a:effectLst/>
              </a:rPr>
              <a:t>AHB-AP</a:t>
            </a:r>
            <a:r>
              <a:rPr lang="zh-CN" altLang="en-US" dirty="0">
                <a:effectLst/>
              </a:rPr>
              <a:t>（先进高效总线访问端口）在后端访问内存。</a:t>
            </a:r>
            <a:endParaRPr lang="en-US" altLang="zh-CN" dirty="0">
              <a:effectLst/>
            </a:endParaRPr>
          </a:p>
          <a:p>
            <a:pPr marL="800100" lvl="1" indent="-342900">
              <a:buFont typeface="Arial" panose="020B0604020202020204" pitchFamily="34" charset="0"/>
              <a:buChar char="•"/>
            </a:pPr>
            <a:r>
              <a:rPr lang="zh-CN" altLang="en-US" dirty="0">
                <a:effectLst/>
              </a:rPr>
              <a:t>提供足够的带宽。</a:t>
            </a:r>
            <a:endParaRPr lang="en-US" altLang="zh-CN" dirty="0"/>
          </a:p>
          <a:p>
            <a:pPr marL="800100" lvl="1" indent="-342900">
              <a:buFont typeface="Arial" panose="020B0604020202020204" pitchFamily="34" charset="0"/>
              <a:buChar char="•"/>
            </a:pPr>
            <a:r>
              <a:rPr lang="zh-CN" altLang="en-US" dirty="0">
                <a:effectLst/>
              </a:rPr>
              <a:t>支持平行调度。</a:t>
            </a:r>
            <a:endParaRPr lang="en-US" altLang="zh-CN" dirty="0">
              <a:effectLst/>
            </a:endParaRPr>
          </a:p>
          <a:p>
            <a:pPr marL="1257300" lvl="2" indent="-342900">
              <a:buFont typeface="Arial" panose="020B0604020202020204" pitchFamily="34" charset="0"/>
              <a:buChar char="•"/>
            </a:pPr>
            <a:r>
              <a:rPr lang="zh-CN" altLang="en-US" dirty="0">
                <a:effectLst/>
              </a:rPr>
              <a:t>当目标正在运行当前的测试用例时，可以在后台传输后续的测试用例。</a:t>
            </a:r>
            <a:endParaRPr lang="en-US" altLang="zh-CN" dirty="0">
              <a:effectLst/>
            </a:endParaRPr>
          </a:p>
          <a:p>
            <a:pPr marL="1257300" lvl="2" indent="-342900">
              <a:buFont typeface="Arial" panose="020B0604020202020204" pitchFamily="34" charset="0"/>
              <a:buChar char="•"/>
            </a:pPr>
            <a:r>
              <a:rPr lang="zh-CN" altLang="en-US" dirty="0">
                <a:effectLst/>
              </a:rPr>
              <a:t>在</a:t>
            </a:r>
            <a:r>
              <a:rPr lang="en-US" altLang="zh-CN" dirty="0">
                <a:effectLst/>
              </a:rPr>
              <a:t>PC</a:t>
            </a:r>
            <a:r>
              <a:rPr lang="zh-CN" altLang="en-US" dirty="0">
                <a:effectLst/>
              </a:rPr>
              <a:t>上并行执行之前的测试用例。</a:t>
            </a:r>
            <a:endParaRPr lang="en-US" altLang="zh-CN" dirty="0">
              <a:effectLst/>
            </a:endParaRPr>
          </a:p>
          <a:p>
            <a:pPr marL="800100" lvl="1" indent="-342900">
              <a:buFont typeface="Arial" panose="020B0604020202020204" pitchFamily="34" charset="0"/>
              <a:buChar char="•"/>
            </a:pPr>
            <a:r>
              <a:rPr lang="zh-CN" altLang="en-US" dirty="0">
                <a:effectLst/>
              </a:rPr>
              <a:t>通过将</a:t>
            </a:r>
            <a:r>
              <a:rPr lang="zh-CN" altLang="en-US" dirty="0">
                <a:solidFill>
                  <a:srgbClr val="FF0000"/>
                </a:solidFill>
                <a:effectLst/>
              </a:rPr>
              <a:t>所有任务</a:t>
            </a:r>
            <a:r>
              <a:rPr lang="zh-CN" altLang="en-US" dirty="0">
                <a:effectLst/>
              </a:rPr>
              <a:t>安排在一个管道中（？），</a:t>
            </a:r>
            <a:r>
              <a:rPr lang="en-US" altLang="zh-CN" dirty="0" err="1">
                <a:effectLst/>
              </a:rPr>
              <a:t>μAFL</a:t>
            </a:r>
            <a:r>
              <a:rPr lang="zh-CN" altLang="en-US" dirty="0">
                <a:effectLst/>
              </a:rPr>
              <a:t>达到最佳性能</a:t>
            </a:r>
            <a:endParaRPr lang="en-US" dirty="0"/>
          </a:p>
        </p:txBody>
      </p:sp>
    </p:spTree>
    <p:extLst>
      <p:ext uri="{BB962C8B-B14F-4D97-AF65-F5344CB8AC3E}">
        <p14:creationId xmlns:p14="http://schemas.microsoft.com/office/powerpoint/2010/main" val="36510623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C50D249F-BADF-4ACE-8F45-0AF7A687E019}"/>
              </a:ext>
            </a:extLst>
          </p:cNvPr>
          <p:cNvGrpSpPr/>
          <p:nvPr/>
        </p:nvGrpSpPr>
        <p:grpSpPr>
          <a:xfrm>
            <a:off x="-278512" y="-304800"/>
            <a:ext cx="15594330" cy="9725644"/>
            <a:chOff x="-278512" y="-304800"/>
            <a:chExt cx="15594330" cy="9725644"/>
          </a:xfrm>
        </p:grpSpPr>
        <p:grpSp>
          <p:nvGrpSpPr>
            <p:cNvPr id="27" name="组合 26">
              <a:extLst>
                <a:ext uri="{FF2B5EF4-FFF2-40B4-BE49-F238E27FC236}">
                  <a16:creationId xmlns:a16="http://schemas.microsoft.com/office/drawing/2014/main" id="{CB9F8C53-CAD7-461D-AF78-6CAC11873462}"/>
                </a:ext>
              </a:extLst>
            </p:cNvPr>
            <p:cNvGrpSpPr/>
            <p:nvPr/>
          </p:nvGrpSpPr>
          <p:grpSpPr>
            <a:xfrm>
              <a:off x="-278512" y="-304800"/>
              <a:ext cx="1713230" cy="1708609"/>
              <a:chOff x="-214630" y="0"/>
              <a:chExt cx="6971030" cy="6952226"/>
            </a:xfrm>
          </p:grpSpPr>
          <p:sp>
            <p:nvSpPr>
              <p:cNvPr id="34" name="PA-1">
                <a:extLst>
                  <a:ext uri="{FF2B5EF4-FFF2-40B4-BE49-F238E27FC236}">
                    <a16:creationId xmlns:a16="http://schemas.microsoft.com/office/drawing/2014/main" id="{9B054D56-2A17-4BE3-90BD-378429BB18BE}"/>
                  </a:ext>
                </a:extLst>
              </p:cNvPr>
              <p:cNvSpPr/>
              <p:nvPr>
                <p:custDataLst>
                  <p:tags r:id="rId4"/>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5" name="PA-1">
                <a:extLst>
                  <a:ext uri="{FF2B5EF4-FFF2-40B4-BE49-F238E27FC236}">
                    <a16:creationId xmlns:a16="http://schemas.microsoft.com/office/drawing/2014/main" id="{E5907800-7670-43EF-AC40-781F34BE57AE}"/>
                  </a:ext>
                </a:extLst>
              </p:cNvPr>
              <p:cNvSpPr/>
              <p:nvPr>
                <p:custDataLst>
                  <p:tags r:id="rId5"/>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6" name="PA-1">
                <a:extLst>
                  <a:ext uri="{FF2B5EF4-FFF2-40B4-BE49-F238E27FC236}">
                    <a16:creationId xmlns:a16="http://schemas.microsoft.com/office/drawing/2014/main" id="{4316DA02-55AF-412A-949C-116C7442171D}"/>
                  </a:ext>
                </a:extLst>
              </p:cNvPr>
              <p:cNvSpPr/>
              <p:nvPr>
                <p:custDataLst>
                  <p:tags r:id="rId6"/>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28" name="文本框 27">
              <a:extLst>
                <a:ext uri="{FF2B5EF4-FFF2-40B4-BE49-F238E27FC236}">
                  <a16:creationId xmlns:a16="http://schemas.microsoft.com/office/drawing/2014/main" id="{6DA35498-94CE-45C6-939F-8C25BEBBD10E}"/>
                </a:ext>
              </a:extLst>
            </p:cNvPr>
            <p:cNvSpPr txBox="1"/>
            <p:nvPr/>
          </p:nvSpPr>
          <p:spPr>
            <a:xfrm>
              <a:off x="578103" y="196612"/>
              <a:ext cx="4283608" cy="461665"/>
            </a:xfrm>
            <a:prstGeom prst="rect">
              <a:avLst/>
            </a:prstGeom>
            <a:solidFill>
              <a:schemeClr val="bg1"/>
            </a:solidFill>
          </p:spPr>
          <p:txBody>
            <a:bodyPr wrap="square" rtlCol="0">
              <a:spAutoFit/>
            </a:bodyPr>
            <a:lstStyle/>
            <a:p>
              <a:r>
                <a:rPr lang="en-US" altLang="zh-CN" sz="2400" dirty="0">
                  <a:latin typeface="思源黑体" panose="020B0500000000000000" pitchFamily="34" charset="-122"/>
                  <a:ea typeface="思源黑体" panose="020B0500000000000000" pitchFamily="34" charset="-122"/>
                  <a:cs typeface="+mn-ea"/>
                  <a:sym typeface="思源黑体" panose="020B0500000000000000" pitchFamily="34" charset="-122"/>
                </a:rPr>
                <a:t>Online Trace Collector</a:t>
              </a:r>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29" name="组合 28">
              <a:extLst>
                <a:ext uri="{FF2B5EF4-FFF2-40B4-BE49-F238E27FC236}">
                  <a16:creationId xmlns:a16="http://schemas.microsoft.com/office/drawing/2014/main" id="{C65A1678-165F-470E-AA06-69503D32E641}"/>
                </a:ext>
              </a:extLst>
            </p:cNvPr>
            <p:cNvGrpSpPr/>
            <p:nvPr/>
          </p:nvGrpSpPr>
          <p:grpSpPr>
            <a:xfrm>
              <a:off x="7277100" y="1403809"/>
              <a:ext cx="8038718" cy="8017035"/>
              <a:chOff x="-214630" y="0"/>
              <a:chExt cx="6971030" cy="6952226"/>
            </a:xfrm>
          </p:grpSpPr>
          <p:sp>
            <p:nvSpPr>
              <p:cNvPr id="31" name="PA-1">
                <a:extLst>
                  <a:ext uri="{FF2B5EF4-FFF2-40B4-BE49-F238E27FC236}">
                    <a16:creationId xmlns:a16="http://schemas.microsoft.com/office/drawing/2014/main" id="{43ACC5E7-A959-48B5-B66C-BA61C8FFE239}"/>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2" name="PA-1">
                <a:extLst>
                  <a:ext uri="{FF2B5EF4-FFF2-40B4-BE49-F238E27FC236}">
                    <a16:creationId xmlns:a16="http://schemas.microsoft.com/office/drawing/2014/main" id="{97391620-1A9B-44D5-91D6-B270CE11EE41}"/>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3" name="PA-1">
                <a:extLst>
                  <a:ext uri="{FF2B5EF4-FFF2-40B4-BE49-F238E27FC236}">
                    <a16:creationId xmlns:a16="http://schemas.microsoft.com/office/drawing/2014/main" id="{0E8B0C02-43CC-4F65-B767-C0E5E295AAFF}"/>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30" name="矩形 29">
              <a:extLst>
                <a:ext uri="{FF2B5EF4-FFF2-40B4-BE49-F238E27FC236}">
                  <a16:creationId xmlns:a16="http://schemas.microsoft.com/office/drawing/2014/main" id="{FB32571B-A36A-4CBF-8D63-865652EB6507}"/>
                </a:ext>
              </a:extLst>
            </p:cNvPr>
            <p:cNvSpPr/>
            <p:nvPr/>
          </p:nvSpPr>
          <p:spPr>
            <a:xfrm>
              <a:off x="0" y="6451600"/>
              <a:ext cx="12192000" cy="400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39" name="文本框 38">
            <a:extLst>
              <a:ext uri="{FF2B5EF4-FFF2-40B4-BE49-F238E27FC236}">
                <a16:creationId xmlns:a16="http://schemas.microsoft.com/office/drawing/2014/main" id="{788B730D-A67B-4E7B-9DA0-95A3494370CB}"/>
              </a:ext>
            </a:extLst>
          </p:cNvPr>
          <p:cNvSpPr txBox="1"/>
          <p:nvPr/>
        </p:nvSpPr>
        <p:spPr>
          <a:xfrm>
            <a:off x="923417" y="980241"/>
            <a:ext cx="8909176" cy="4308872"/>
          </a:xfrm>
          <a:prstGeom prst="rect">
            <a:avLst/>
          </a:prstGeom>
          <a:noFill/>
        </p:spPr>
        <p:txBody>
          <a:bodyPr wrap="square" rtlCol="0">
            <a:spAutoFit/>
          </a:bodyPr>
          <a:lstStyle/>
          <a:p>
            <a:pPr marL="285750" indent="-285750">
              <a:spcBef>
                <a:spcPts val="200"/>
              </a:spcBef>
              <a:spcAft>
                <a:spcPts val="200"/>
              </a:spcAft>
              <a:buFont typeface="Arial" panose="020B0604020202020204" pitchFamily="34" charset="0"/>
              <a:buChar char="•"/>
            </a:pPr>
            <a:r>
              <a:rPr lang="zh-CN" altLang="en-US" dirty="0">
                <a:effectLst/>
              </a:rPr>
              <a:t>两个主要的挑战：</a:t>
            </a:r>
          </a:p>
          <a:p>
            <a:pPr marL="742950" lvl="1" indent="-285750">
              <a:spcBef>
                <a:spcPts val="200"/>
              </a:spcBef>
              <a:spcAft>
                <a:spcPts val="200"/>
              </a:spcAft>
              <a:buFont typeface="Arial" panose="020B0604020202020204" pitchFamily="34" charset="0"/>
              <a:buChar char="•"/>
            </a:pPr>
            <a:r>
              <a:rPr lang="zh-CN" altLang="en-US" dirty="0">
                <a:effectLst/>
              </a:rPr>
              <a:t>怎么给目标板子传输测试用例</a:t>
            </a:r>
          </a:p>
          <a:p>
            <a:pPr marL="742950" lvl="1" indent="-285750">
              <a:spcBef>
                <a:spcPts val="200"/>
              </a:spcBef>
              <a:spcAft>
                <a:spcPts val="200"/>
              </a:spcAft>
              <a:buFont typeface="Arial" panose="020B0604020202020204" pitchFamily="34" charset="0"/>
              <a:buChar char="•"/>
            </a:pPr>
            <a:r>
              <a:rPr lang="zh-CN" altLang="en-US" dirty="0">
                <a:effectLst/>
              </a:rPr>
              <a:t>如何有选择地收集感兴趣的代码片段的最小但足够的指令</a:t>
            </a:r>
            <a:r>
              <a:rPr lang="en-US" altLang="zh-CN" dirty="0">
                <a:effectLst/>
              </a:rPr>
              <a:t>Trace</a:t>
            </a:r>
          </a:p>
          <a:p>
            <a:pPr marL="742950" lvl="1" indent="-285750">
              <a:spcBef>
                <a:spcPts val="200"/>
              </a:spcBef>
              <a:spcAft>
                <a:spcPts val="200"/>
              </a:spcAft>
              <a:buFont typeface="Arial" panose="020B0604020202020204" pitchFamily="34" charset="0"/>
              <a:buChar char="•"/>
            </a:pPr>
            <a:endParaRPr lang="en-US" dirty="0"/>
          </a:p>
          <a:p>
            <a:pPr marL="285750" indent="-285750">
              <a:spcBef>
                <a:spcPts val="200"/>
              </a:spcBef>
              <a:spcAft>
                <a:spcPts val="200"/>
              </a:spcAft>
              <a:buFont typeface="Arial" panose="020B0604020202020204" pitchFamily="34" charset="0"/>
              <a:buChar char="•"/>
            </a:pPr>
            <a:r>
              <a:rPr lang="zh-CN" altLang="en-US" dirty="0">
                <a:effectLst/>
              </a:rPr>
              <a:t>保留了两个固定的数组来保存测试用例，一个用于当前测试，另一个用于后续测试</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在当前测试期间在后台传输，以提高并行性。</a:t>
            </a:r>
            <a:endParaRPr lang="en-US" altLang="zh-CN" dirty="0"/>
          </a:p>
          <a:p>
            <a:pPr marL="742950" lvl="1" indent="-285750">
              <a:spcBef>
                <a:spcPts val="200"/>
              </a:spcBef>
              <a:spcAft>
                <a:spcPts val="200"/>
              </a:spcAft>
              <a:buFont typeface="Arial" panose="020B0604020202020204" pitchFamily="34" charset="0"/>
              <a:buChar char="•"/>
            </a:pPr>
            <a:r>
              <a:rPr lang="zh-CN" altLang="en-US" dirty="0">
                <a:effectLst/>
              </a:rPr>
              <a:t>通讯信道使用的是</a:t>
            </a:r>
            <a:r>
              <a:rPr lang="en-US" altLang="zh-CN" dirty="0">
                <a:effectLst/>
              </a:rPr>
              <a:t>SEGGER RTT</a:t>
            </a:r>
            <a:endParaRPr lang="en-US" altLang="zh-CN" dirty="0"/>
          </a:p>
          <a:p>
            <a:pPr marL="742950" lvl="1" indent="-285750">
              <a:spcBef>
                <a:spcPts val="200"/>
              </a:spcBef>
              <a:spcAft>
                <a:spcPts val="200"/>
              </a:spcAft>
              <a:buFont typeface="Arial" panose="020B0604020202020204" pitchFamily="34" charset="0"/>
              <a:buChar char="•"/>
            </a:pPr>
            <a:r>
              <a:rPr lang="zh-CN" altLang="en-US" dirty="0">
                <a:effectLst/>
              </a:rPr>
              <a:t>这些数组在一个</a:t>
            </a:r>
            <a:r>
              <a:rPr lang="en-US" altLang="zh-CN" dirty="0" err="1">
                <a:effectLst/>
              </a:rPr>
              <a:t>noinit</a:t>
            </a:r>
            <a:r>
              <a:rPr lang="zh-CN" altLang="en-US" dirty="0">
                <a:effectLst/>
              </a:rPr>
              <a:t>节中被声明这样</a:t>
            </a:r>
            <a:r>
              <a:rPr lang="en-US" altLang="zh-CN" dirty="0" err="1">
                <a:effectLst/>
              </a:rPr>
              <a:t>libc</a:t>
            </a:r>
            <a:r>
              <a:rPr lang="zh-CN" altLang="en-US" dirty="0">
                <a:effectLst/>
              </a:rPr>
              <a:t>构造函数就不会在初始化期间干扰他们</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数组的大小可以根据需要来设置。</a:t>
            </a:r>
            <a:endParaRPr lang="en-US" altLang="zh-CN" dirty="0">
              <a:effectLst/>
            </a:endParaRPr>
          </a:p>
          <a:p>
            <a:pPr marL="285750" indent="-285750">
              <a:spcBef>
                <a:spcPts val="200"/>
              </a:spcBef>
              <a:spcAft>
                <a:spcPts val="200"/>
              </a:spcAft>
              <a:buFont typeface="Arial" panose="020B0604020202020204" pitchFamily="34" charset="0"/>
              <a:buChar char="•"/>
            </a:pPr>
            <a:endParaRPr lang="en-US" dirty="0"/>
          </a:p>
          <a:p>
            <a:pPr marL="285750" indent="-285750">
              <a:spcBef>
                <a:spcPts val="200"/>
              </a:spcBef>
              <a:spcAft>
                <a:spcPts val="200"/>
              </a:spcAft>
              <a:buFont typeface="Arial" panose="020B0604020202020204" pitchFamily="34" charset="0"/>
              <a:buChar char="•"/>
            </a:pPr>
            <a:r>
              <a:rPr lang="zh-CN" altLang="en-US" dirty="0"/>
              <a:t>传统的利用插桩来收集</a:t>
            </a:r>
            <a:r>
              <a:rPr lang="en-US" altLang="zh-CN" dirty="0"/>
              <a:t>Trace</a:t>
            </a:r>
            <a:r>
              <a:rPr lang="zh-CN" altLang="en-US" dirty="0"/>
              <a:t>的方法有两个问题：</a:t>
            </a:r>
          </a:p>
          <a:p>
            <a:pPr marL="742950" lvl="1" indent="-285750">
              <a:spcBef>
                <a:spcPts val="200"/>
              </a:spcBef>
              <a:spcAft>
                <a:spcPts val="200"/>
              </a:spcAft>
              <a:buFont typeface="Arial" panose="020B0604020202020204" pitchFamily="34" charset="0"/>
              <a:buChar char="•"/>
            </a:pPr>
            <a:r>
              <a:rPr lang="zh-CN" altLang="en-US" dirty="0"/>
              <a:t>插桩需要额外的内存空间和计算资源，这个对于</a:t>
            </a:r>
            <a:r>
              <a:rPr lang="en-US" altLang="zh-CN" dirty="0"/>
              <a:t>MCU</a:t>
            </a:r>
            <a:r>
              <a:rPr lang="zh-CN" altLang="en-US" dirty="0"/>
              <a:t>芯片来讲是做不到的。</a:t>
            </a:r>
          </a:p>
          <a:p>
            <a:pPr marL="742950" lvl="1" indent="-285750">
              <a:spcBef>
                <a:spcPts val="200"/>
              </a:spcBef>
              <a:spcAft>
                <a:spcPts val="200"/>
              </a:spcAft>
              <a:buFont typeface="Arial" panose="020B0604020202020204" pitchFamily="34" charset="0"/>
              <a:buChar char="•"/>
            </a:pPr>
            <a:r>
              <a:rPr lang="zh-CN" altLang="en-US" dirty="0"/>
              <a:t>当前的二进制重写技术仍然在技术上有很多根本问题</a:t>
            </a:r>
            <a:endParaRPr lang="en-US" dirty="0"/>
          </a:p>
        </p:txBody>
      </p:sp>
    </p:spTree>
    <p:extLst>
      <p:ext uri="{BB962C8B-B14F-4D97-AF65-F5344CB8AC3E}">
        <p14:creationId xmlns:p14="http://schemas.microsoft.com/office/powerpoint/2010/main" val="21458799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C50D249F-BADF-4ACE-8F45-0AF7A687E019}"/>
              </a:ext>
            </a:extLst>
          </p:cNvPr>
          <p:cNvGrpSpPr/>
          <p:nvPr/>
        </p:nvGrpSpPr>
        <p:grpSpPr>
          <a:xfrm>
            <a:off x="-278512" y="-304800"/>
            <a:ext cx="15594330" cy="9725644"/>
            <a:chOff x="-278512" y="-304800"/>
            <a:chExt cx="15594330" cy="9725644"/>
          </a:xfrm>
        </p:grpSpPr>
        <p:grpSp>
          <p:nvGrpSpPr>
            <p:cNvPr id="27" name="组合 26">
              <a:extLst>
                <a:ext uri="{FF2B5EF4-FFF2-40B4-BE49-F238E27FC236}">
                  <a16:creationId xmlns:a16="http://schemas.microsoft.com/office/drawing/2014/main" id="{CB9F8C53-CAD7-461D-AF78-6CAC11873462}"/>
                </a:ext>
              </a:extLst>
            </p:cNvPr>
            <p:cNvGrpSpPr/>
            <p:nvPr/>
          </p:nvGrpSpPr>
          <p:grpSpPr>
            <a:xfrm>
              <a:off x="-278512" y="-304800"/>
              <a:ext cx="1713230" cy="1708609"/>
              <a:chOff x="-214630" y="0"/>
              <a:chExt cx="6971030" cy="6952226"/>
            </a:xfrm>
          </p:grpSpPr>
          <p:sp>
            <p:nvSpPr>
              <p:cNvPr id="34" name="PA-1">
                <a:extLst>
                  <a:ext uri="{FF2B5EF4-FFF2-40B4-BE49-F238E27FC236}">
                    <a16:creationId xmlns:a16="http://schemas.microsoft.com/office/drawing/2014/main" id="{9B054D56-2A17-4BE3-90BD-378429BB18BE}"/>
                  </a:ext>
                </a:extLst>
              </p:cNvPr>
              <p:cNvSpPr/>
              <p:nvPr>
                <p:custDataLst>
                  <p:tags r:id="rId4"/>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5" name="PA-1">
                <a:extLst>
                  <a:ext uri="{FF2B5EF4-FFF2-40B4-BE49-F238E27FC236}">
                    <a16:creationId xmlns:a16="http://schemas.microsoft.com/office/drawing/2014/main" id="{E5907800-7670-43EF-AC40-781F34BE57AE}"/>
                  </a:ext>
                </a:extLst>
              </p:cNvPr>
              <p:cNvSpPr/>
              <p:nvPr>
                <p:custDataLst>
                  <p:tags r:id="rId5"/>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6" name="PA-1">
                <a:extLst>
                  <a:ext uri="{FF2B5EF4-FFF2-40B4-BE49-F238E27FC236}">
                    <a16:creationId xmlns:a16="http://schemas.microsoft.com/office/drawing/2014/main" id="{4316DA02-55AF-412A-949C-116C7442171D}"/>
                  </a:ext>
                </a:extLst>
              </p:cNvPr>
              <p:cNvSpPr/>
              <p:nvPr>
                <p:custDataLst>
                  <p:tags r:id="rId6"/>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28" name="文本框 27">
              <a:extLst>
                <a:ext uri="{FF2B5EF4-FFF2-40B4-BE49-F238E27FC236}">
                  <a16:creationId xmlns:a16="http://schemas.microsoft.com/office/drawing/2014/main" id="{6DA35498-94CE-45C6-939F-8C25BEBBD10E}"/>
                </a:ext>
              </a:extLst>
            </p:cNvPr>
            <p:cNvSpPr txBox="1"/>
            <p:nvPr/>
          </p:nvSpPr>
          <p:spPr>
            <a:xfrm>
              <a:off x="578103" y="196612"/>
              <a:ext cx="4283608" cy="461665"/>
            </a:xfrm>
            <a:prstGeom prst="rect">
              <a:avLst/>
            </a:prstGeom>
            <a:solidFill>
              <a:schemeClr val="bg1"/>
            </a:solidFill>
          </p:spPr>
          <p:txBody>
            <a:bodyPr wrap="square" rtlCol="0">
              <a:spAutoFit/>
            </a:bodyPr>
            <a:lstStyle/>
            <a:p>
              <a:r>
                <a:rPr lang="en-US" altLang="zh-CN" sz="2400" dirty="0">
                  <a:latin typeface="思源黑体" panose="020B0500000000000000" pitchFamily="34" charset="-122"/>
                  <a:ea typeface="思源黑体" panose="020B0500000000000000" pitchFamily="34" charset="-122"/>
                  <a:cs typeface="+mn-ea"/>
                  <a:sym typeface="思源黑体" panose="020B0500000000000000" pitchFamily="34" charset="-122"/>
                </a:rPr>
                <a:t>Online Trace Collector</a:t>
              </a:r>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29" name="组合 28">
              <a:extLst>
                <a:ext uri="{FF2B5EF4-FFF2-40B4-BE49-F238E27FC236}">
                  <a16:creationId xmlns:a16="http://schemas.microsoft.com/office/drawing/2014/main" id="{C65A1678-165F-470E-AA06-69503D32E641}"/>
                </a:ext>
              </a:extLst>
            </p:cNvPr>
            <p:cNvGrpSpPr/>
            <p:nvPr/>
          </p:nvGrpSpPr>
          <p:grpSpPr>
            <a:xfrm>
              <a:off x="7277100" y="1403809"/>
              <a:ext cx="8038718" cy="8017035"/>
              <a:chOff x="-214630" y="0"/>
              <a:chExt cx="6971030" cy="6952226"/>
            </a:xfrm>
          </p:grpSpPr>
          <p:sp>
            <p:nvSpPr>
              <p:cNvPr id="31" name="PA-1">
                <a:extLst>
                  <a:ext uri="{FF2B5EF4-FFF2-40B4-BE49-F238E27FC236}">
                    <a16:creationId xmlns:a16="http://schemas.microsoft.com/office/drawing/2014/main" id="{43ACC5E7-A959-48B5-B66C-BA61C8FFE239}"/>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2" name="PA-1">
                <a:extLst>
                  <a:ext uri="{FF2B5EF4-FFF2-40B4-BE49-F238E27FC236}">
                    <a16:creationId xmlns:a16="http://schemas.microsoft.com/office/drawing/2014/main" id="{97391620-1A9B-44D5-91D6-B270CE11EE41}"/>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3" name="PA-1">
                <a:extLst>
                  <a:ext uri="{FF2B5EF4-FFF2-40B4-BE49-F238E27FC236}">
                    <a16:creationId xmlns:a16="http://schemas.microsoft.com/office/drawing/2014/main" id="{0E8B0C02-43CC-4F65-B767-C0E5E295AAFF}"/>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30" name="矩形 29">
              <a:extLst>
                <a:ext uri="{FF2B5EF4-FFF2-40B4-BE49-F238E27FC236}">
                  <a16:creationId xmlns:a16="http://schemas.microsoft.com/office/drawing/2014/main" id="{FB32571B-A36A-4CBF-8D63-865652EB6507}"/>
                </a:ext>
              </a:extLst>
            </p:cNvPr>
            <p:cNvSpPr/>
            <p:nvPr/>
          </p:nvSpPr>
          <p:spPr>
            <a:xfrm>
              <a:off x="0" y="6451600"/>
              <a:ext cx="12192000" cy="400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39" name="文本框 38">
            <a:extLst>
              <a:ext uri="{FF2B5EF4-FFF2-40B4-BE49-F238E27FC236}">
                <a16:creationId xmlns:a16="http://schemas.microsoft.com/office/drawing/2014/main" id="{788B730D-A67B-4E7B-9DA0-95A3494370CB}"/>
              </a:ext>
            </a:extLst>
          </p:cNvPr>
          <p:cNvSpPr txBox="1"/>
          <p:nvPr/>
        </p:nvSpPr>
        <p:spPr>
          <a:xfrm>
            <a:off x="923417" y="980241"/>
            <a:ext cx="8909176" cy="4914166"/>
          </a:xfrm>
          <a:prstGeom prst="rect">
            <a:avLst/>
          </a:prstGeom>
          <a:noFill/>
        </p:spPr>
        <p:txBody>
          <a:bodyPr wrap="square" rtlCol="0">
            <a:spAutoFit/>
          </a:bodyPr>
          <a:lstStyle/>
          <a:p>
            <a:pPr marL="285750" indent="-285750">
              <a:spcBef>
                <a:spcPts val="200"/>
              </a:spcBef>
              <a:spcAft>
                <a:spcPts val="200"/>
              </a:spcAft>
              <a:buFont typeface="Arial" panose="020B0604020202020204" pitchFamily="34" charset="0"/>
              <a:buChar char="•"/>
            </a:pPr>
            <a:r>
              <a:rPr lang="el-GR" dirty="0">
                <a:effectLst/>
              </a:rPr>
              <a:t>μ</a:t>
            </a:r>
            <a:r>
              <a:rPr lang="en-US" dirty="0">
                <a:effectLst/>
              </a:rPr>
              <a:t>AFL</a:t>
            </a:r>
            <a:r>
              <a:rPr lang="zh-CN" altLang="en-US" dirty="0">
                <a:effectLst/>
              </a:rPr>
              <a:t>利用</a:t>
            </a:r>
            <a:r>
              <a:rPr lang="en-US" dirty="0">
                <a:effectLst/>
              </a:rPr>
              <a:t>ETM</a:t>
            </a:r>
            <a:r>
              <a:rPr lang="zh-CN" altLang="en-US" dirty="0">
                <a:effectLst/>
              </a:rPr>
              <a:t>硬件功能来生成指令</a:t>
            </a:r>
            <a:r>
              <a:rPr lang="en-US" dirty="0">
                <a:effectLst/>
              </a:rPr>
              <a:t>Trace。</a:t>
            </a:r>
          </a:p>
          <a:p>
            <a:pPr marL="285750" indent="-285750">
              <a:spcBef>
                <a:spcPts val="200"/>
              </a:spcBef>
              <a:spcAft>
                <a:spcPts val="200"/>
              </a:spcAft>
              <a:buFont typeface="Arial" panose="020B0604020202020204" pitchFamily="34" charset="0"/>
              <a:buChar char="•"/>
            </a:pPr>
            <a:r>
              <a:rPr lang="en-US" altLang="zh-CN" dirty="0">
                <a:effectLst/>
              </a:rPr>
              <a:t>ETM</a:t>
            </a:r>
            <a:r>
              <a:rPr lang="zh-CN" altLang="en-US" dirty="0">
                <a:effectLst/>
              </a:rPr>
              <a:t>收集所有足以恢复测试用例的完整指令跟踪的分支信息。</a:t>
            </a:r>
            <a:endParaRPr lang="en-US" altLang="zh-CN" dirty="0"/>
          </a:p>
          <a:p>
            <a:pPr marL="742950" lvl="1" indent="-285750">
              <a:spcBef>
                <a:spcPts val="200"/>
              </a:spcBef>
              <a:spcAft>
                <a:spcPts val="200"/>
              </a:spcAft>
              <a:buFont typeface="Arial" panose="020B0604020202020204" pitchFamily="34" charset="0"/>
              <a:buChar char="•"/>
            </a:pPr>
            <a:r>
              <a:rPr lang="zh-CN" altLang="en-US" dirty="0">
                <a:effectLst/>
              </a:rPr>
              <a:t>基于他们的实验，这个方法并不是最好的。</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很多不相关的包被传输和分析。</a:t>
            </a:r>
            <a:endParaRPr lang="en-US" altLang="zh-CN" dirty="0"/>
          </a:p>
          <a:p>
            <a:pPr marL="1200150" lvl="2" indent="-285750">
              <a:spcBef>
                <a:spcPts val="200"/>
              </a:spcBef>
              <a:spcAft>
                <a:spcPts val="200"/>
              </a:spcAft>
              <a:buFont typeface="Arial" panose="020B0604020202020204" pitchFamily="34" charset="0"/>
              <a:buChar char="•"/>
            </a:pPr>
            <a:r>
              <a:rPr lang="zh-CN" altLang="en-US" dirty="0"/>
              <a:t>规避设备</a:t>
            </a:r>
            <a:r>
              <a:rPr lang="en-US" altLang="zh-CN" dirty="0"/>
              <a:t>boot</a:t>
            </a:r>
            <a:r>
              <a:rPr lang="zh-CN" altLang="en-US" dirty="0"/>
              <a:t>阶段来节省资源</a:t>
            </a:r>
            <a:endParaRPr lang="en-US" altLang="zh-CN" dirty="0"/>
          </a:p>
          <a:p>
            <a:pPr marL="1200150" lvl="2" indent="-285750">
              <a:spcBef>
                <a:spcPts val="200"/>
              </a:spcBef>
              <a:spcAft>
                <a:spcPts val="200"/>
              </a:spcAft>
              <a:buFont typeface="Arial" panose="020B0604020202020204" pitchFamily="34" charset="0"/>
              <a:buChar char="•"/>
            </a:pPr>
            <a:r>
              <a:rPr lang="zh-CN" altLang="en-US" dirty="0">
                <a:effectLst/>
              </a:rPr>
              <a:t>即使有大量的资源来收集</a:t>
            </a:r>
            <a:r>
              <a:rPr lang="en-US" altLang="zh-CN" dirty="0">
                <a:effectLst/>
              </a:rPr>
              <a:t>Trace</a:t>
            </a:r>
            <a:r>
              <a:rPr lang="zh-CN" altLang="en-US" dirty="0">
                <a:effectLst/>
              </a:rPr>
              <a:t>，不相关的包所带来的噪声是很难消除的。</a:t>
            </a:r>
            <a:endParaRPr lang="en-US" altLang="zh-CN" dirty="0">
              <a:effectLst/>
            </a:endParaRPr>
          </a:p>
          <a:p>
            <a:pPr marL="1657350" lvl="3" indent="-285750">
              <a:spcBef>
                <a:spcPts val="200"/>
              </a:spcBef>
              <a:spcAft>
                <a:spcPts val="200"/>
              </a:spcAft>
              <a:buFont typeface="Arial" panose="020B0604020202020204" pitchFamily="34" charset="0"/>
              <a:buChar char="•"/>
            </a:pPr>
            <a:r>
              <a:rPr lang="zh-CN" altLang="en-US" dirty="0">
                <a:effectLst/>
              </a:rPr>
              <a:t>一些</a:t>
            </a:r>
            <a:r>
              <a:rPr lang="en-US" altLang="zh-CN" dirty="0">
                <a:effectLst/>
              </a:rPr>
              <a:t>MCU</a:t>
            </a:r>
            <a:r>
              <a:rPr lang="zh-CN" altLang="en-US" dirty="0">
                <a:effectLst/>
              </a:rPr>
              <a:t>固件是多任务的</a:t>
            </a:r>
            <a:r>
              <a:rPr lang="zh-CN" altLang="en-US" dirty="0"/>
              <a:t>，所有任务的</a:t>
            </a:r>
            <a:r>
              <a:rPr lang="en-US" altLang="zh-CN" dirty="0"/>
              <a:t>Trace</a:t>
            </a:r>
            <a:r>
              <a:rPr lang="zh-CN" altLang="en-US" dirty="0"/>
              <a:t>都会被收集</a:t>
            </a:r>
            <a:endParaRPr lang="en-US" altLang="zh-CN" dirty="0"/>
          </a:p>
          <a:p>
            <a:pPr marL="1657350" lvl="3" indent="-285750">
              <a:spcBef>
                <a:spcPts val="200"/>
              </a:spcBef>
              <a:spcAft>
                <a:spcPts val="200"/>
              </a:spcAft>
              <a:buFont typeface="Arial" panose="020B0604020202020204" pitchFamily="34" charset="0"/>
              <a:buChar char="•"/>
            </a:pPr>
            <a:r>
              <a:rPr lang="zh-CN" altLang="en-US" dirty="0">
                <a:effectLst/>
              </a:rPr>
              <a:t>带来了不确定性</a:t>
            </a:r>
            <a:endParaRPr lang="en-US" altLang="zh-CN" dirty="0">
              <a:effectLst/>
            </a:endParaRPr>
          </a:p>
          <a:p>
            <a:pPr marL="1657350" lvl="3" indent="-285750">
              <a:spcBef>
                <a:spcPts val="200"/>
              </a:spcBef>
              <a:spcAft>
                <a:spcPts val="200"/>
              </a:spcAft>
              <a:buFont typeface="Arial" panose="020B0604020202020204" pitchFamily="34" charset="0"/>
              <a:buChar char="•"/>
            </a:pPr>
            <a:r>
              <a:rPr lang="zh-CN" altLang="en-US" dirty="0">
                <a:effectLst/>
              </a:rPr>
              <a:t>即使测试用例是相同的，也会在每次运行时产生不同的轨迹。</a:t>
            </a:r>
            <a:endParaRPr lang="en-US" altLang="zh-CN" dirty="0">
              <a:effectLst/>
            </a:endParaRPr>
          </a:p>
          <a:p>
            <a:pPr marL="285750" indent="-285750">
              <a:spcBef>
                <a:spcPts val="200"/>
              </a:spcBef>
              <a:spcAft>
                <a:spcPts val="200"/>
              </a:spcAft>
              <a:buFont typeface="Arial" panose="020B0604020202020204" pitchFamily="34" charset="0"/>
              <a:buChar char="•"/>
            </a:pPr>
            <a:endParaRPr lang="en-US" dirty="0"/>
          </a:p>
          <a:p>
            <a:pPr marL="285750" indent="-285750">
              <a:spcBef>
                <a:spcPts val="200"/>
              </a:spcBef>
              <a:spcAft>
                <a:spcPts val="200"/>
              </a:spcAft>
              <a:buFont typeface="Arial" panose="020B0604020202020204" pitchFamily="34" charset="0"/>
              <a:buChar char="•"/>
            </a:pPr>
            <a:r>
              <a:rPr lang="zh-CN" altLang="en-US" dirty="0">
                <a:effectLst/>
              </a:rPr>
              <a:t>使用</a:t>
            </a:r>
            <a:r>
              <a:rPr lang="en-US" altLang="zh-CN" dirty="0">
                <a:effectLst/>
              </a:rPr>
              <a:t>DWT</a:t>
            </a:r>
            <a:r>
              <a:rPr lang="zh-CN" altLang="en-US" dirty="0">
                <a:effectLst/>
              </a:rPr>
              <a:t>硬件特征来过滤不需要的</a:t>
            </a:r>
            <a:r>
              <a:rPr lang="en-US" altLang="zh-CN" dirty="0">
                <a:effectLst/>
              </a:rPr>
              <a:t>ETM</a:t>
            </a:r>
            <a:r>
              <a:rPr lang="zh-CN" altLang="en-US" dirty="0">
                <a:effectLst/>
              </a:rPr>
              <a:t>包。</a:t>
            </a:r>
            <a:endParaRPr lang="en-US" altLang="zh-CN" dirty="0">
              <a:effectLst/>
            </a:endParaRPr>
          </a:p>
          <a:p>
            <a:pPr marL="742950" lvl="1" indent="-285750">
              <a:spcBef>
                <a:spcPts val="200"/>
              </a:spcBef>
              <a:spcAft>
                <a:spcPts val="200"/>
              </a:spcAft>
              <a:buFont typeface="Arial" panose="020B0604020202020204" pitchFamily="34" charset="0"/>
              <a:buChar char="•"/>
            </a:pPr>
            <a:r>
              <a:rPr lang="en-US" altLang="zh-CN" dirty="0">
                <a:effectLst/>
              </a:rPr>
              <a:t>DWT</a:t>
            </a:r>
            <a:r>
              <a:rPr lang="zh-CN" altLang="en-US" dirty="0">
                <a:effectLst/>
              </a:rPr>
              <a:t>只实现了有限的用于作为过滤器的比较器。</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设计了两种在线过滤器</a:t>
            </a:r>
            <a:r>
              <a:rPr lang="en-US" dirty="0">
                <a:effectLst/>
              </a:rPr>
              <a:t>address-based </a:t>
            </a:r>
            <a:r>
              <a:rPr lang="en-US" dirty="0" err="1">
                <a:effectLst/>
              </a:rPr>
              <a:t>filter和event</a:t>
            </a:r>
            <a:r>
              <a:rPr lang="en-US" dirty="0">
                <a:effectLst/>
              </a:rPr>
              <a:t>-based </a:t>
            </a:r>
            <a:r>
              <a:rPr lang="en-US" dirty="0" err="1">
                <a:effectLst/>
              </a:rPr>
              <a:t>filte</a:t>
            </a:r>
            <a:endParaRPr lang="en-US" dirty="0">
              <a:effectLst/>
            </a:endParaRPr>
          </a:p>
          <a:p>
            <a:pPr marL="742950" lvl="1" indent="-285750">
              <a:spcBef>
                <a:spcPts val="200"/>
              </a:spcBef>
              <a:spcAft>
                <a:spcPts val="200"/>
              </a:spcAft>
              <a:buFont typeface="Arial" panose="020B0604020202020204" pitchFamily="34" charset="0"/>
              <a:buChar char="•"/>
            </a:pPr>
            <a:r>
              <a:rPr lang="zh-CN" altLang="en-US" dirty="0">
                <a:effectLst/>
              </a:rPr>
              <a:t>当一个</a:t>
            </a:r>
            <a:r>
              <a:rPr lang="en-US" altLang="zh-CN" dirty="0">
                <a:effectLst/>
              </a:rPr>
              <a:t>MCU</a:t>
            </a:r>
            <a:r>
              <a:rPr lang="zh-CN" altLang="en-US" dirty="0">
                <a:effectLst/>
              </a:rPr>
              <a:t>有更多的比较器资源的时候，这些过滤器可以组合生成更多的细粒度跟踪</a:t>
            </a:r>
            <a:endParaRPr lang="en-US" altLang="zh-CN" dirty="0">
              <a:effectLst/>
            </a:endParaRPr>
          </a:p>
        </p:txBody>
      </p:sp>
    </p:spTree>
    <p:extLst>
      <p:ext uri="{BB962C8B-B14F-4D97-AF65-F5344CB8AC3E}">
        <p14:creationId xmlns:p14="http://schemas.microsoft.com/office/powerpoint/2010/main" val="30371638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C50D249F-BADF-4ACE-8F45-0AF7A687E019}"/>
              </a:ext>
            </a:extLst>
          </p:cNvPr>
          <p:cNvGrpSpPr/>
          <p:nvPr/>
        </p:nvGrpSpPr>
        <p:grpSpPr>
          <a:xfrm>
            <a:off x="-278512" y="-304800"/>
            <a:ext cx="15594330" cy="9725644"/>
            <a:chOff x="-278512" y="-304800"/>
            <a:chExt cx="15594330" cy="9725644"/>
          </a:xfrm>
        </p:grpSpPr>
        <p:grpSp>
          <p:nvGrpSpPr>
            <p:cNvPr id="27" name="组合 26">
              <a:extLst>
                <a:ext uri="{FF2B5EF4-FFF2-40B4-BE49-F238E27FC236}">
                  <a16:creationId xmlns:a16="http://schemas.microsoft.com/office/drawing/2014/main" id="{CB9F8C53-CAD7-461D-AF78-6CAC11873462}"/>
                </a:ext>
              </a:extLst>
            </p:cNvPr>
            <p:cNvGrpSpPr/>
            <p:nvPr/>
          </p:nvGrpSpPr>
          <p:grpSpPr>
            <a:xfrm>
              <a:off x="-278512" y="-304800"/>
              <a:ext cx="1713230" cy="1708609"/>
              <a:chOff x="-214630" y="0"/>
              <a:chExt cx="6971030" cy="6952226"/>
            </a:xfrm>
          </p:grpSpPr>
          <p:sp>
            <p:nvSpPr>
              <p:cNvPr id="34" name="PA-1">
                <a:extLst>
                  <a:ext uri="{FF2B5EF4-FFF2-40B4-BE49-F238E27FC236}">
                    <a16:creationId xmlns:a16="http://schemas.microsoft.com/office/drawing/2014/main" id="{9B054D56-2A17-4BE3-90BD-378429BB18BE}"/>
                  </a:ext>
                </a:extLst>
              </p:cNvPr>
              <p:cNvSpPr/>
              <p:nvPr>
                <p:custDataLst>
                  <p:tags r:id="rId4"/>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5" name="PA-1">
                <a:extLst>
                  <a:ext uri="{FF2B5EF4-FFF2-40B4-BE49-F238E27FC236}">
                    <a16:creationId xmlns:a16="http://schemas.microsoft.com/office/drawing/2014/main" id="{E5907800-7670-43EF-AC40-781F34BE57AE}"/>
                  </a:ext>
                </a:extLst>
              </p:cNvPr>
              <p:cNvSpPr/>
              <p:nvPr>
                <p:custDataLst>
                  <p:tags r:id="rId5"/>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6" name="PA-1">
                <a:extLst>
                  <a:ext uri="{FF2B5EF4-FFF2-40B4-BE49-F238E27FC236}">
                    <a16:creationId xmlns:a16="http://schemas.microsoft.com/office/drawing/2014/main" id="{4316DA02-55AF-412A-949C-116C7442171D}"/>
                  </a:ext>
                </a:extLst>
              </p:cNvPr>
              <p:cNvSpPr/>
              <p:nvPr>
                <p:custDataLst>
                  <p:tags r:id="rId6"/>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28" name="文本框 27">
              <a:extLst>
                <a:ext uri="{FF2B5EF4-FFF2-40B4-BE49-F238E27FC236}">
                  <a16:creationId xmlns:a16="http://schemas.microsoft.com/office/drawing/2014/main" id="{6DA35498-94CE-45C6-939F-8C25BEBBD10E}"/>
                </a:ext>
              </a:extLst>
            </p:cNvPr>
            <p:cNvSpPr txBox="1"/>
            <p:nvPr/>
          </p:nvSpPr>
          <p:spPr>
            <a:xfrm>
              <a:off x="578103" y="196612"/>
              <a:ext cx="4283608" cy="461665"/>
            </a:xfrm>
            <a:prstGeom prst="rect">
              <a:avLst/>
            </a:prstGeom>
            <a:solidFill>
              <a:schemeClr val="bg1"/>
            </a:solidFill>
          </p:spPr>
          <p:txBody>
            <a:bodyPr wrap="square" rtlCol="0">
              <a:spAutoFit/>
            </a:bodyPr>
            <a:lstStyle/>
            <a:p>
              <a:r>
                <a:rPr lang="en-US" altLang="zh-CN" sz="2400" dirty="0">
                  <a:latin typeface="思源黑体" panose="020B0500000000000000" pitchFamily="34" charset="-122"/>
                  <a:ea typeface="思源黑体" panose="020B0500000000000000" pitchFamily="34" charset="-122"/>
                  <a:cs typeface="+mn-ea"/>
                  <a:sym typeface="思源黑体" panose="020B0500000000000000" pitchFamily="34" charset="-122"/>
                </a:rPr>
                <a:t>Online Trace Collector</a:t>
              </a:r>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29" name="组合 28">
              <a:extLst>
                <a:ext uri="{FF2B5EF4-FFF2-40B4-BE49-F238E27FC236}">
                  <a16:creationId xmlns:a16="http://schemas.microsoft.com/office/drawing/2014/main" id="{C65A1678-165F-470E-AA06-69503D32E641}"/>
                </a:ext>
              </a:extLst>
            </p:cNvPr>
            <p:cNvGrpSpPr/>
            <p:nvPr/>
          </p:nvGrpSpPr>
          <p:grpSpPr>
            <a:xfrm>
              <a:off x="7277100" y="1403809"/>
              <a:ext cx="8038718" cy="8017035"/>
              <a:chOff x="-214630" y="0"/>
              <a:chExt cx="6971030" cy="6952226"/>
            </a:xfrm>
          </p:grpSpPr>
          <p:sp>
            <p:nvSpPr>
              <p:cNvPr id="31" name="PA-1">
                <a:extLst>
                  <a:ext uri="{FF2B5EF4-FFF2-40B4-BE49-F238E27FC236}">
                    <a16:creationId xmlns:a16="http://schemas.microsoft.com/office/drawing/2014/main" id="{43ACC5E7-A959-48B5-B66C-BA61C8FFE239}"/>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2" name="PA-1">
                <a:extLst>
                  <a:ext uri="{FF2B5EF4-FFF2-40B4-BE49-F238E27FC236}">
                    <a16:creationId xmlns:a16="http://schemas.microsoft.com/office/drawing/2014/main" id="{97391620-1A9B-44D5-91D6-B270CE11EE41}"/>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3" name="PA-1">
                <a:extLst>
                  <a:ext uri="{FF2B5EF4-FFF2-40B4-BE49-F238E27FC236}">
                    <a16:creationId xmlns:a16="http://schemas.microsoft.com/office/drawing/2014/main" id="{0E8B0C02-43CC-4F65-B767-C0E5E295AAFF}"/>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30" name="矩形 29">
              <a:extLst>
                <a:ext uri="{FF2B5EF4-FFF2-40B4-BE49-F238E27FC236}">
                  <a16:creationId xmlns:a16="http://schemas.microsoft.com/office/drawing/2014/main" id="{FB32571B-A36A-4CBF-8D63-865652EB6507}"/>
                </a:ext>
              </a:extLst>
            </p:cNvPr>
            <p:cNvSpPr/>
            <p:nvPr/>
          </p:nvSpPr>
          <p:spPr>
            <a:xfrm>
              <a:off x="0" y="6451600"/>
              <a:ext cx="12192000" cy="400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39" name="文本框 38">
            <a:extLst>
              <a:ext uri="{FF2B5EF4-FFF2-40B4-BE49-F238E27FC236}">
                <a16:creationId xmlns:a16="http://schemas.microsoft.com/office/drawing/2014/main" id="{788B730D-A67B-4E7B-9DA0-95A3494370CB}"/>
              </a:ext>
            </a:extLst>
          </p:cNvPr>
          <p:cNvSpPr txBox="1"/>
          <p:nvPr/>
        </p:nvSpPr>
        <p:spPr>
          <a:xfrm>
            <a:off x="897802" y="933894"/>
            <a:ext cx="8909176" cy="3323987"/>
          </a:xfrm>
          <a:prstGeom prst="rect">
            <a:avLst/>
          </a:prstGeom>
          <a:noFill/>
        </p:spPr>
        <p:txBody>
          <a:bodyPr wrap="square" rtlCol="0">
            <a:spAutoFit/>
          </a:bodyPr>
          <a:lstStyle/>
          <a:p>
            <a:pPr marL="285750" indent="-285750">
              <a:spcBef>
                <a:spcPts val="200"/>
              </a:spcBef>
              <a:spcAft>
                <a:spcPts val="200"/>
              </a:spcAft>
              <a:buFont typeface="Arial" panose="020B0604020202020204" pitchFamily="34" charset="0"/>
              <a:buChar char="•"/>
            </a:pPr>
            <a:r>
              <a:rPr lang="en-US" dirty="0">
                <a:effectLst/>
              </a:rPr>
              <a:t>Address-based Filter</a:t>
            </a:r>
          </a:p>
          <a:p>
            <a:pPr marL="742950" lvl="1" indent="-285750">
              <a:spcBef>
                <a:spcPts val="200"/>
              </a:spcBef>
              <a:spcAft>
                <a:spcPts val="200"/>
              </a:spcAft>
              <a:buFont typeface="Arial" panose="020B0604020202020204" pitchFamily="34" charset="0"/>
              <a:buChar char="•"/>
            </a:pPr>
            <a:r>
              <a:rPr lang="zh-CN" altLang="en-US" dirty="0">
                <a:effectLst/>
              </a:rPr>
              <a:t>这个过滤器允许分析员来执行一段连续的代码区域来跟踪。</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当对某个特定的库感兴趣时，它的效果最好。</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这个模式需要两个比较器来设置区域的起点和终点。</a:t>
            </a:r>
            <a:endParaRPr lang="en-US" altLang="zh-CN" dirty="0">
              <a:effectLst/>
            </a:endParaRPr>
          </a:p>
          <a:p>
            <a:pPr marL="285750" indent="-285750">
              <a:spcBef>
                <a:spcPts val="200"/>
              </a:spcBef>
              <a:spcAft>
                <a:spcPts val="200"/>
              </a:spcAft>
              <a:buFont typeface="Arial" panose="020B0604020202020204" pitchFamily="34" charset="0"/>
              <a:buChar char="•"/>
            </a:pPr>
            <a:endParaRPr lang="en-US" altLang="zh-CN" dirty="0"/>
          </a:p>
          <a:p>
            <a:pPr marL="285750" indent="-285750">
              <a:spcBef>
                <a:spcPts val="200"/>
              </a:spcBef>
              <a:spcAft>
                <a:spcPts val="200"/>
              </a:spcAft>
              <a:buFont typeface="Arial" panose="020B0604020202020204" pitchFamily="34" charset="0"/>
              <a:buChar char="•"/>
            </a:pPr>
            <a:r>
              <a:rPr lang="en-US" altLang="zh-CN" dirty="0">
                <a:effectLst/>
              </a:rPr>
              <a:t>Event-based Filter</a:t>
            </a:r>
          </a:p>
          <a:p>
            <a:pPr marL="742950" lvl="1" indent="-285750">
              <a:spcBef>
                <a:spcPts val="200"/>
              </a:spcBef>
              <a:spcAft>
                <a:spcPts val="200"/>
              </a:spcAft>
              <a:buFont typeface="Arial" panose="020B0604020202020204" pitchFamily="34" charset="0"/>
              <a:buChar char="•"/>
            </a:pPr>
            <a:r>
              <a:rPr lang="en-US" dirty="0">
                <a:effectLst/>
              </a:rPr>
              <a:t>event-based filters</a:t>
            </a:r>
            <a:r>
              <a:rPr lang="zh-CN" altLang="en-US" dirty="0">
                <a:effectLst/>
              </a:rPr>
              <a:t>是通过某一事件来触发</a:t>
            </a:r>
            <a:r>
              <a:rPr lang="en-US" dirty="0">
                <a:effectLst/>
              </a:rPr>
              <a:t>ETM。</a:t>
            </a:r>
          </a:p>
          <a:p>
            <a:pPr marL="742950" lvl="1" indent="-285750">
              <a:spcBef>
                <a:spcPts val="200"/>
              </a:spcBef>
              <a:spcAft>
                <a:spcPts val="200"/>
              </a:spcAft>
              <a:buFont typeface="Arial" panose="020B0604020202020204" pitchFamily="34" charset="0"/>
              <a:buChar char="•"/>
            </a:pPr>
            <a:r>
              <a:rPr lang="zh-CN" altLang="en-US" dirty="0">
                <a:effectLst/>
              </a:rPr>
              <a:t>可以是某一特定内存区域执行一条指令也可以是在特定地址读了特定值。</a:t>
            </a:r>
            <a:endParaRPr lang="en-US" altLang="zh-CN" dirty="0"/>
          </a:p>
          <a:p>
            <a:pPr marL="742950" lvl="1" indent="-285750">
              <a:spcBef>
                <a:spcPts val="200"/>
              </a:spcBef>
              <a:spcAft>
                <a:spcPts val="200"/>
              </a:spcAft>
              <a:buFont typeface="Arial" panose="020B0604020202020204" pitchFamily="34" charset="0"/>
              <a:buChar char="•"/>
            </a:pPr>
            <a:r>
              <a:rPr lang="zh-CN" altLang="en-US" dirty="0">
                <a:effectLst/>
              </a:rPr>
              <a:t>两种都需要两个比较器。</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称前者为指令触发，后者为数据触发。</a:t>
            </a:r>
            <a:endParaRPr lang="en-US" altLang="zh-CN" dirty="0">
              <a:effectLst/>
            </a:endParaRPr>
          </a:p>
        </p:txBody>
      </p:sp>
    </p:spTree>
    <p:extLst>
      <p:ext uri="{BB962C8B-B14F-4D97-AF65-F5344CB8AC3E}">
        <p14:creationId xmlns:p14="http://schemas.microsoft.com/office/powerpoint/2010/main" val="18631152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C50D249F-BADF-4ACE-8F45-0AF7A687E019}"/>
              </a:ext>
            </a:extLst>
          </p:cNvPr>
          <p:cNvGrpSpPr/>
          <p:nvPr/>
        </p:nvGrpSpPr>
        <p:grpSpPr>
          <a:xfrm>
            <a:off x="-278512" y="-304800"/>
            <a:ext cx="15594330" cy="9725644"/>
            <a:chOff x="-278512" y="-304800"/>
            <a:chExt cx="15594330" cy="9725644"/>
          </a:xfrm>
        </p:grpSpPr>
        <p:grpSp>
          <p:nvGrpSpPr>
            <p:cNvPr id="27" name="组合 26">
              <a:extLst>
                <a:ext uri="{FF2B5EF4-FFF2-40B4-BE49-F238E27FC236}">
                  <a16:creationId xmlns:a16="http://schemas.microsoft.com/office/drawing/2014/main" id="{CB9F8C53-CAD7-461D-AF78-6CAC11873462}"/>
                </a:ext>
              </a:extLst>
            </p:cNvPr>
            <p:cNvGrpSpPr/>
            <p:nvPr/>
          </p:nvGrpSpPr>
          <p:grpSpPr>
            <a:xfrm>
              <a:off x="-278512" y="-304800"/>
              <a:ext cx="1713230" cy="1708609"/>
              <a:chOff x="-214630" y="0"/>
              <a:chExt cx="6971030" cy="6952226"/>
            </a:xfrm>
          </p:grpSpPr>
          <p:sp>
            <p:nvSpPr>
              <p:cNvPr id="34" name="PA-1">
                <a:extLst>
                  <a:ext uri="{FF2B5EF4-FFF2-40B4-BE49-F238E27FC236}">
                    <a16:creationId xmlns:a16="http://schemas.microsoft.com/office/drawing/2014/main" id="{9B054D56-2A17-4BE3-90BD-378429BB18BE}"/>
                  </a:ext>
                </a:extLst>
              </p:cNvPr>
              <p:cNvSpPr/>
              <p:nvPr>
                <p:custDataLst>
                  <p:tags r:id="rId4"/>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5" name="PA-1">
                <a:extLst>
                  <a:ext uri="{FF2B5EF4-FFF2-40B4-BE49-F238E27FC236}">
                    <a16:creationId xmlns:a16="http://schemas.microsoft.com/office/drawing/2014/main" id="{E5907800-7670-43EF-AC40-781F34BE57AE}"/>
                  </a:ext>
                </a:extLst>
              </p:cNvPr>
              <p:cNvSpPr/>
              <p:nvPr>
                <p:custDataLst>
                  <p:tags r:id="rId5"/>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6" name="PA-1">
                <a:extLst>
                  <a:ext uri="{FF2B5EF4-FFF2-40B4-BE49-F238E27FC236}">
                    <a16:creationId xmlns:a16="http://schemas.microsoft.com/office/drawing/2014/main" id="{4316DA02-55AF-412A-949C-116C7442171D}"/>
                  </a:ext>
                </a:extLst>
              </p:cNvPr>
              <p:cNvSpPr/>
              <p:nvPr>
                <p:custDataLst>
                  <p:tags r:id="rId6"/>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28" name="文本框 27">
              <a:extLst>
                <a:ext uri="{FF2B5EF4-FFF2-40B4-BE49-F238E27FC236}">
                  <a16:creationId xmlns:a16="http://schemas.microsoft.com/office/drawing/2014/main" id="{6DA35498-94CE-45C6-939F-8C25BEBBD10E}"/>
                </a:ext>
              </a:extLst>
            </p:cNvPr>
            <p:cNvSpPr txBox="1"/>
            <p:nvPr/>
          </p:nvSpPr>
          <p:spPr>
            <a:xfrm>
              <a:off x="578103" y="196612"/>
              <a:ext cx="4283608" cy="461665"/>
            </a:xfrm>
            <a:prstGeom prst="rect">
              <a:avLst/>
            </a:prstGeom>
            <a:solidFill>
              <a:schemeClr val="bg1"/>
            </a:solidFill>
          </p:spPr>
          <p:txBody>
            <a:bodyPr wrap="square" rtlCol="0">
              <a:spAutoFit/>
            </a:bodyPr>
            <a:lstStyle/>
            <a:p>
              <a:r>
                <a:rPr lang="en-US" altLang="zh-CN" sz="2400" dirty="0">
                  <a:latin typeface="思源黑体" panose="020B0500000000000000" pitchFamily="34" charset="-122"/>
                  <a:ea typeface="思源黑体" panose="020B0500000000000000" pitchFamily="34" charset="-122"/>
                  <a:cs typeface="+mn-ea"/>
                  <a:sym typeface="思源黑体" panose="020B0500000000000000" pitchFamily="34" charset="-122"/>
                </a:rPr>
                <a:t>Online Trace Collector</a:t>
              </a:r>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29" name="组合 28">
              <a:extLst>
                <a:ext uri="{FF2B5EF4-FFF2-40B4-BE49-F238E27FC236}">
                  <a16:creationId xmlns:a16="http://schemas.microsoft.com/office/drawing/2014/main" id="{C65A1678-165F-470E-AA06-69503D32E641}"/>
                </a:ext>
              </a:extLst>
            </p:cNvPr>
            <p:cNvGrpSpPr/>
            <p:nvPr/>
          </p:nvGrpSpPr>
          <p:grpSpPr>
            <a:xfrm>
              <a:off x="7277100" y="1403809"/>
              <a:ext cx="8038718" cy="8017035"/>
              <a:chOff x="-214630" y="0"/>
              <a:chExt cx="6971030" cy="6952226"/>
            </a:xfrm>
          </p:grpSpPr>
          <p:sp>
            <p:nvSpPr>
              <p:cNvPr id="31" name="PA-1">
                <a:extLst>
                  <a:ext uri="{FF2B5EF4-FFF2-40B4-BE49-F238E27FC236}">
                    <a16:creationId xmlns:a16="http://schemas.microsoft.com/office/drawing/2014/main" id="{43ACC5E7-A959-48B5-B66C-BA61C8FFE239}"/>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2" name="PA-1">
                <a:extLst>
                  <a:ext uri="{FF2B5EF4-FFF2-40B4-BE49-F238E27FC236}">
                    <a16:creationId xmlns:a16="http://schemas.microsoft.com/office/drawing/2014/main" id="{97391620-1A9B-44D5-91D6-B270CE11EE41}"/>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3" name="PA-1">
                <a:extLst>
                  <a:ext uri="{FF2B5EF4-FFF2-40B4-BE49-F238E27FC236}">
                    <a16:creationId xmlns:a16="http://schemas.microsoft.com/office/drawing/2014/main" id="{0E8B0C02-43CC-4F65-B767-C0E5E295AAFF}"/>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30" name="矩形 29">
              <a:extLst>
                <a:ext uri="{FF2B5EF4-FFF2-40B4-BE49-F238E27FC236}">
                  <a16:creationId xmlns:a16="http://schemas.microsoft.com/office/drawing/2014/main" id="{FB32571B-A36A-4CBF-8D63-865652EB6507}"/>
                </a:ext>
              </a:extLst>
            </p:cNvPr>
            <p:cNvSpPr/>
            <p:nvPr/>
          </p:nvSpPr>
          <p:spPr>
            <a:xfrm>
              <a:off x="0" y="6451600"/>
              <a:ext cx="12192000" cy="400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39" name="文本框 38">
            <a:extLst>
              <a:ext uri="{FF2B5EF4-FFF2-40B4-BE49-F238E27FC236}">
                <a16:creationId xmlns:a16="http://schemas.microsoft.com/office/drawing/2014/main" id="{788B730D-A67B-4E7B-9DA0-95A3494370CB}"/>
              </a:ext>
            </a:extLst>
          </p:cNvPr>
          <p:cNvSpPr txBox="1"/>
          <p:nvPr/>
        </p:nvSpPr>
        <p:spPr>
          <a:xfrm>
            <a:off x="897802" y="933894"/>
            <a:ext cx="8909176" cy="1631216"/>
          </a:xfrm>
          <a:prstGeom prst="rect">
            <a:avLst/>
          </a:prstGeom>
          <a:noFill/>
        </p:spPr>
        <p:txBody>
          <a:bodyPr wrap="square" rtlCol="0">
            <a:spAutoFit/>
          </a:bodyPr>
          <a:lstStyle/>
          <a:p>
            <a:pPr marL="285750" indent="-285750">
              <a:spcBef>
                <a:spcPts val="200"/>
              </a:spcBef>
              <a:spcAft>
                <a:spcPts val="200"/>
              </a:spcAft>
              <a:buFont typeface="Arial" panose="020B0604020202020204" pitchFamily="34" charset="0"/>
              <a:buChar char="•"/>
            </a:pPr>
            <a:r>
              <a:rPr lang="zh-CN" altLang="en-US" dirty="0">
                <a:effectLst/>
              </a:rPr>
              <a:t>指令触发</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在跳过设备启动过程时，指令触发器非常有用。</a:t>
            </a:r>
            <a:endParaRPr lang="en-US" altLang="zh-CN" dirty="0">
              <a:effectLst/>
            </a:endParaRPr>
          </a:p>
          <a:p>
            <a:pPr marL="742950" lvl="1" indent="-285750">
              <a:spcBef>
                <a:spcPts val="200"/>
              </a:spcBef>
              <a:spcAft>
                <a:spcPts val="200"/>
              </a:spcAft>
              <a:buFont typeface="Arial" panose="020B0604020202020204" pitchFamily="34" charset="0"/>
              <a:buChar char="•"/>
            </a:pPr>
            <a:r>
              <a:rPr lang="en-US" altLang="zh-CN" dirty="0" err="1">
                <a:effectLst/>
              </a:rPr>
              <a:t>Fuzz_stop</a:t>
            </a:r>
            <a:r>
              <a:rPr lang="zh-CN" altLang="en-US" dirty="0">
                <a:effectLst/>
              </a:rPr>
              <a:t>是标志</a:t>
            </a:r>
            <a:r>
              <a:rPr lang="en-US" altLang="zh-CN" dirty="0">
                <a:effectLst/>
              </a:rPr>
              <a:t>fuzzing</a:t>
            </a:r>
            <a:r>
              <a:rPr lang="zh-CN" altLang="en-US" dirty="0">
                <a:effectLst/>
              </a:rPr>
              <a:t>是否应该停止的标志。它可以在测试用例用完后由固件更改，也可以由调试狗异步更改。</a:t>
            </a:r>
            <a:endParaRPr lang="en-US" altLang="zh-CN" dirty="0"/>
          </a:p>
          <a:p>
            <a:pPr marL="742950" lvl="1" indent="-285750">
              <a:spcBef>
                <a:spcPts val="200"/>
              </a:spcBef>
              <a:spcAft>
                <a:spcPts val="200"/>
              </a:spcAft>
              <a:buFont typeface="Arial" panose="020B0604020202020204" pitchFamily="34" charset="0"/>
              <a:buChar char="•"/>
            </a:pPr>
            <a:r>
              <a:rPr lang="zh-CN" altLang="en-US" dirty="0">
                <a:effectLst/>
              </a:rPr>
              <a:t>通过在第</a:t>
            </a:r>
            <a:r>
              <a:rPr lang="en-US" altLang="zh-CN" dirty="0">
                <a:effectLst/>
              </a:rPr>
              <a:t>9</a:t>
            </a:r>
            <a:r>
              <a:rPr lang="zh-CN" altLang="en-US" dirty="0">
                <a:effectLst/>
              </a:rPr>
              <a:t>行和第</a:t>
            </a:r>
            <a:r>
              <a:rPr lang="en-US" altLang="zh-CN" dirty="0">
                <a:effectLst/>
              </a:rPr>
              <a:t>14</a:t>
            </a:r>
            <a:r>
              <a:rPr lang="zh-CN" altLang="en-US" dirty="0">
                <a:effectLst/>
              </a:rPr>
              <a:t>行来启动和停止</a:t>
            </a:r>
            <a:r>
              <a:rPr lang="en-US" altLang="zh-CN" dirty="0">
                <a:effectLst/>
              </a:rPr>
              <a:t>ETM</a:t>
            </a:r>
            <a:r>
              <a:rPr lang="zh-CN" altLang="en-US" dirty="0">
                <a:effectLst/>
              </a:rPr>
              <a:t>，</a:t>
            </a:r>
            <a:r>
              <a:rPr lang="en-US" altLang="zh-CN" dirty="0" err="1">
                <a:effectLst/>
              </a:rPr>
              <a:t>μAFL</a:t>
            </a:r>
            <a:r>
              <a:rPr lang="zh-CN" altLang="en-US" dirty="0">
                <a:effectLst/>
              </a:rPr>
              <a:t>可以专注于固件的逻辑。</a:t>
            </a:r>
            <a:endParaRPr lang="en-US" altLang="zh-CN" dirty="0">
              <a:effectLst/>
            </a:endParaRPr>
          </a:p>
        </p:txBody>
      </p:sp>
      <p:pic>
        <p:nvPicPr>
          <p:cNvPr id="3" name="图片 2">
            <a:extLst>
              <a:ext uri="{FF2B5EF4-FFF2-40B4-BE49-F238E27FC236}">
                <a16:creationId xmlns:a16="http://schemas.microsoft.com/office/drawing/2014/main" id="{F3B946A9-8A04-49B8-8C5A-6311FC2B6434}"/>
              </a:ext>
            </a:extLst>
          </p:cNvPr>
          <p:cNvPicPr>
            <a:picLocks noChangeAspect="1"/>
          </p:cNvPicPr>
          <p:nvPr/>
        </p:nvPicPr>
        <p:blipFill>
          <a:blip r:embed="rId9"/>
          <a:stretch>
            <a:fillRect/>
          </a:stretch>
        </p:blipFill>
        <p:spPr>
          <a:xfrm>
            <a:off x="1434718" y="2683220"/>
            <a:ext cx="3295650" cy="3429000"/>
          </a:xfrm>
          <a:prstGeom prst="rect">
            <a:avLst/>
          </a:prstGeom>
        </p:spPr>
      </p:pic>
    </p:spTree>
    <p:extLst>
      <p:ext uri="{BB962C8B-B14F-4D97-AF65-F5344CB8AC3E}">
        <p14:creationId xmlns:p14="http://schemas.microsoft.com/office/powerpoint/2010/main" val="42941452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1">
            <a:extLst>
              <a:ext uri="{FF2B5EF4-FFF2-40B4-BE49-F238E27FC236}">
                <a16:creationId xmlns:a16="http://schemas.microsoft.com/office/drawing/2014/main" id="{FE13E3AC-E961-1340-9581-E9D79D3B6613}"/>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 name="PA-1">
            <a:extLst>
              <a:ext uri="{FF2B5EF4-FFF2-40B4-BE49-F238E27FC236}">
                <a16:creationId xmlns:a16="http://schemas.microsoft.com/office/drawing/2014/main" id="{6D87540F-492D-1B4C-A0F9-E77465F50F3A}"/>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4" name="PA-1">
            <a:extLst>
              <a:ext uri="{FF2B5EF4-FFF2-40B4-BE49-F238E27FC236}">
                <a16:creationId xmlns:a16="http://schemas.microsoft.com/office/drawing/2014/main" id="{E5C49270-FE22-EE45-A4D8-C3136C10A3B1}"/>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5" name="椭圆 4">
            <a:extLst>
              <a:ext uri="{FF2B5EF4-FFF2-40B4-BE49-F238E27FC236}">
                <a16:creationId xmlns:a16="http://schemas.microsoft.com/office/drawing/2014/main" id="{DF1B6EEE-F435-2C48-A0BB-7FDA07B65D70}"/>
              </a:ext>
            </a:extLst>
          </p:cNvPr>
          <p:cNvSpPr/>
          <p:nvPr/>
        </p:nvSpPr>
        <p:spPr>
          <a:xfrm>
            <a:off x="2006600" y="2159000"/>
            <a:ext cx="2540000" cy="254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 name="文本框 5">
            <a:extLst>
              <a:ext uri="{FF2B5EF4-FFF2-40B4-BE49-F238E27FC236}">
                <a16:creationId xmlns:a16="http://schemas.microsoft.com/office/drawing/2014/main" id="{17D8D43A-FD12-034D-8F4E-BC6C696A7837}"/>
              </a:ext>
            </a:extLst>
          </p:cNvPr>
          <p:cNvSpPr txBox="1"/>
          <p:nvPr/>
        </p:nvSpPr>
        <p:spPr>
          <a:xfrm>
            <a:off x="2384238" y="2767280"/>
            <a:ext cx="1773294" cy="1323439"/>
          </a:xfrm>
          <a:prstGeom prst="rect">
            <a:avLst/>
          </a:prstGeom>
          <a:noFill/>
        </p:spPr>
        <p:txBody>
          <a:bodyPr wrap="square" rtlCol="0">
            <a:spAutoFit/>
          </a:bodyPr>
          <a:lstStyle/>
          <a:p>
            <a:pPr algn="ctr"/>
            <a:r>
              <a:rPr lang="en-US" altLang="zh-CN" sz="8000" spc="30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01</a:t>
            </a:r>
            <a:endParaRPr lang="zh-CN" altLang="en-US" sz="8000" spc="30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8" name="TextBox 7">
            <a:extLst>
              <a:ext uri="{FF2B5EF4-FFF2-40B4-BE49-F238E27FC236}">
                <a16:creationId xmlns:a16="http://schemas.microsoft.com/office/drawing/2014/main" id="{9C6A1604-F663-0442-B491-30D5FF587C67}"/>
              </a:ext>
            </a:extLst>
          </p:cNvPr>
          <p:cNvSpPr txBox="1"/>
          <p:nvPr/>
        </p:nvSpPr>
        <p:spPr>
          <a:xfrm>
            <a:off x="6797382" y="3105833"/>
            <a:ext cx="2879531" cy="646331"/>
          </a:xfrm>
          <a:prstGeom prst="rect">
            <a:avLst/>
          </a:prstGeom>
          <a:noFill/>
        </p:spPr>
        <p:txBody>
          <a:bodyPr wrap="square" rtlCol="0">
            <a:spAutoFit/>
          </a:bodyPr>
          <a:lstStyle/>
          <a:p>
            <a:pPr algn="dist"/>
            <a:r>
              <a:rPr lang="zh-CN" altLang="en-US" sz="3600" dirty="0">
                <a:latin typeface="思源黑体" panose="020B0500000000000000" pitchFamily="34" charset="-122"/>
                <a:ea typeface="思源黑体" panose="020B0500000000000000" pitchFamily="34" charset="-122"/>
                <a:sym typeface="思源黑体" panose="020B0500000000000000" pitchFamily="34" charset="-122"/>
              </a:rPr>
              <a:t>作者团队</a:t>
            </a:r>
            <a:endParaRPr lang="en-US" altLang="zh-CN" sz="3600" dirty="0">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0" name="PA-椭圆 21">
            <a:extLst>
              <a:ext uri="{FF2B5EF4-FFF2-40B4-BE49-F238E27FC236}">
                <a16:creationId xmlns:a16="http://schemas.microsoft.com/office/drawing/2014/main" id="{C9150502-3294-7640-A9CC-718933E35675}"/>
              </a:ext>
            </a:extLst>
          </p:cNvPr>
          <p:cNvSpPr/>
          <p:nvPr>
            <p:custDataLst>
              <p:tags r:id="rId4"/>
            </p:custDataLst>
          </p:nvPr>
        </p:nvSpPr>
        <p:spPr>
          <a:xfrm>
            <a:off x="10995430" y="771037"/>
            <a:ext cx="425176" cy="425176"/>
          </a:xfrm>
          <a:prstGeom prst="ellipse">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1" name="PA-椭圆 21">
            <a:extLst>
              <a:ext uri="{FF2B5EF4-FFF2-40B4-BE49-F238E27FC236}">
                <a16:creationId xmlns:a16="http://schemas.microsoft.com/office/drawing/2014/main" id="{6E887269-C9C3-4148-86CB-80088D66E556}"/>
              </a:ext>
            </a:extLst>
          </p:cNvPr>
          <p:cNvSpPr/>
          <p:nvPr>
            <p:custDataLst>
              <p:tags r:id="rId5"/>
            </p:custDataLst>
          </p:nvPr>
        </p:nvSpPr>
        <p:spPr>
          <a:xfrm>
            <a:off x="517512" y="5761335"/>
            <a:ext cx="796683" cy="796683"/>
          </a:xfrm>
          <a:prstGeom prst="ellipse">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2" name="PA-椭圆 21">
            <a:extLst>
              <a:ext uri="{FF2B5EF4-FFF2-40B4-BE49-F238E27FC236}">
                <a16:creationId xmlns:a16="http://schemas.microsoft.com/office/drawing/2014/main" id="{EDFA5ED3-91DC-D04B-A1EF-8480353278DE}"/>
              </a:ext>
            </a:extLst>
          </p:cNvPr>
          <p:cNvSpPr/>
          <p:nvPr>
            <p:custDataLst>
              <p:tags r:id="rId6"/>
            </p:custDataLst>
          </p:nvPr>
        </p:nvSpPr>
        <p:spPr>
          <a:xfrm>
            <a:off x="11150599" y="5856330"/>
            <a:ext cx="324857" cy="324857"/>
          </a:xfrm>
          <a:prstGeom prst="ellipse">
            <a:avLst/>
          </a:prstGeom>
          <a:solidFill>
            <a:schemeClr val="accent1"/>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3" name="PA-椭圆 21">
            <a:extLst>
              <a:ext uri="{FF2B5EF4-FFF2-40B4-BE49-F238E27FC236}">
                <a16:creationId xmlns:a16="http://schemas.microsoft.com/office/drawing/2014/main" id="{4B5968F1-B3F0-D64A-B078-86501260826A}"/>
              </a:ext>
            </a:extLst>
          </p:cNvPr>
          <p:cNvSpPr/>
          <p:nvPr>
            <p:custDataLst>
              <p:tags r:id="rId7"/>
            </p:custDataLst>
          </p:nvPr>
        </p:nvSpPr>
        <p:spPr>
          <a:xfrm>
            <a:off x="5323972" y="541824"/>
            <a:ext cx="745219" cy="745219"/>
          </a:xfrm>
          <a:prstGeom prst="ellipse">
            <a:avLst/>
          </a:prstGeom>
          <a:solidFill>
            <a:schemeClr val="accent1"/>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Tree>
    <p:extLst>
      <p:ext uri="{BB962C8B-B14F-4D97-AF65-F5344CB8AC3E}">
        <p14:creationId xmlns:p14="http://schemas.microsoft.com/office/powerpoint/2010/main" val="37286002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C50D249F-BADF-4ACE-8F45-0AF7A687E019}"/>
              </a:ext>
            </a:extLst>
          </p:cNvPr>
          <p:cNvGrpSpPr/>
          <p:nvPr/>
        </p:nvGrpSpPr>
        <p:grpSpPr>
          <a:xfrm>
            <a:off x="-278512" y="-304800"/>
            <a:ext cx="15594330" cy="9725644"/>
            <a:chOff x="-278512" y="-304800"/>
            <a:chExt cx="15594330" cy="9725644"/>
          </a:xfrm>
        </p:grpSpPr>
        <p:grpSp>
          <p:nvGrpSpPr>
            <p:cNvPr id="27" name="组合 26">
              <a:extLst>
                <a:ext uri="{FF2B5EF4-FFF2-40B4-BE49-F238E27FC236}">
                  <a16:creationId xmlns:a16="http://schemas.microsoft.com/office/drawing/2014/main" id="{CB9F8C53-CAD7-461D-AF78-6CAC11873462}"/>
                </a:ext>
              </a:extLst>
            </p:cNvPr>
            <p:cNvGrpSpPr/>
            <p:nvPr/>
          </p:nvGrpSpPr>
          <p:grpSpPr>
            <a:xfrm>
              <a:off x="-278512" y="-304800"/>
              <a:ext cx="1713230" cy="1708609"/>
              <a:chOff x="-214630" y="0"/>
              <a:chExt cx="6971030" cy="6952226"/>
            </a:xfrm>
          </p:grpSpPr>
          <p:sp>
            <p:nvSpPr>
              <p:cNvPr id="34" name="PA-1">
                <a:extLst>
                  <a:ext uri="{FF2B5EF4-FFF2-40B4-BE49-F238E27FC236}">
                    <a16:creationId xmlns:a16="http://schemas.microsoft.com/office/drawing/2014/main" id="{9B054D56-2A17-4BE3-90BD-378429BB18BE}"/>
                  </a:ext>
                </a:extLst>
              </p:cNvPr>
              <p:cNvSpPr/>
              <p:nvPr>
                <p:custDataLst>
                  <p:tags r:id="rId4"/>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5" name="PA-1">
                <a:extLst>
                  <a:ext uri="{FF2B5EF4-FFF2-40B4-BE49-F238E27FC236}">
                    <a16:creationId xmlns:a16="http://schemas.microsoft.com/office/drawing/2014/main" id="{E5907800-7670-43EF-AC40-781F34BE57AE}"/>
                  </a:ext>
                </a:extLst>
              </p:cNvPr>
              <p:cNvSpPr/>
              <p:nvPr>
                <p:custDataLst>
                  <p:tags r:id="rId5"/>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6" name="PA-1">
                <a:extLst>
                  <a:ext uri="{FF2B5EF4-FFF2-40B4-BE49-F238E27FC236}">
                    <a16:creationId xmlns:a16="http://schemas.microsoft.com/office/drawing/2014/main" id="{4316DA02-55AF-412A-949C-116C7442171D}"/>
                  </a:ext>
                </a:extLst>
              </p:cNvPr>
              <p:cNvSpPr/>
              <p:nvPr>
                <p:custDataLst>
                  <p:tags r:id="rId6"/>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28" name="文本框 27">
              <a:extLst>
                <a:ext uri="{FF2B5EF4-FFF2-40B4-BE49-F238E27FC236}">
                  <a16:creationId xmlns:a16="http://schemas.microsoft.com/office/drawing/2014/main" id="{6DA35498-94CE-45C6-939F-8C25BEBBD10E}"/>
                </a:ext>
              </a:extLst>
            </p:cNvPr>
            <p:cNvSpPr txBox="1"/>
            <p:nvPr/>
          </p:nvSpPr>
          <p:spPr>
            <a:xfrm>
              <a:off x="578103" y="196612"/>
              <a:ext cx="4283608" cy="461665"/>
            </a:xfrm>
            <a:prstGeom prst="rect">
              <a:avLst/>
            </a:prstGeom>
            <a:solidFill>
              <a:schemeClr val="bg1"/>
            </a:solidFill>
          </p:spPr>
          <p:txBody>
            <a:bodyPr wrap="square" rtlCol="0">
              <a:spAutoFit/>
            </a:bodyPr>
            <a:lstStyle/>
            <a:p>
              <a:r>
                <a:rPr lang="en-US" altLang="zh-CN" sz="2400" dirty="0">
                  <a:latin typeface="思源黑体" panose="020B0500000000000000" pitchFamily="34" charset="-122"/>
                  <a:ea typeface="思源黑体" panose="020B0500000000000000" pitchFamily="34" charset="-122"/>
                  <a:cs typeface="+mn-ea"/>
                  <a:sym typeface="思源黑体" panose="020B0500000000000000" pitchFamily="34" charset="-122"/>
                </a:rPr>
                <a:t>Online Trace Collector</a:t>
              </a:r>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29" name="组合 28">
              <a:extLst>
                <a:ext uri="{FF2B5EF4-FFF2-40B4-BE49-F238E27FC236}">
                  <a16:creationId xmlns:a16="http://schemas.microsoft.com/office/drawing/2014/main" id="{C65A1678-165F-470E-AA06-69503D32E641}"/>
                </a:ext>
              </a:extLst>
            </p:cNvPr>
            <p:cNvGrpSpPr/>
            <p:nvPr/>
          </p:nvGrpSpPr>
          <p:grpSpPr>
            <a:xfrm>
              <a:off x="7277100" y="1403809"/>
              <a:ext cx="8038718" cy="8017035"/>
              <a:chOff x="-214630" y="0"/>
              <a:chExt cx="6971030" cy="6952226"/>
            </a:xfrm>
          </p:grpSpPr>
          <p:sp>
            <p:nvSpPr>
              <p:cNvPr id="31" name="PA-1">
                <a:extLst>
                  <a:ext uri="{FF2B5EF4-FFF2-40B4-BE49-F238E27FC236}">
                    <a16:creationId xmlns:a16="http://schemas.microsoft.com/office/drawing/2014/main" id="{43ACC5E7-A959-48B5-B66C-BA61C8FFE239}"/>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2" name="PA-1">
                <a:extLst>
                  <a:ext uri="{FF2B5EF4-FFF2-40B4-BE49-F238E27FC236}">
                    <a16:creationId xmlns:a16="http://schemas.microsoft.com/office/drawing/2014/main" id="{97391620-1A9B-44D5-91D6-B270CE11EE41}"/>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3" name="PA-1">
                <a:extLst>
                  <a:ext uri="{FF2B5EF4-FFF2-40B4-BE49-F238E27FC236}">
                    <a16:creationId xmlns:a16="http://schemas.microsoft.com/office/drawing/2014/main" id="{0E8B0C02-43CC-4F65-B767-C0E5E295AAFF}"/>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30" name="矩形 29">
              <a:extLst>
                <a:ext uri="{FF2B5EF4-FFF2-40B4-BE49-F238E27FC236}">
                  <a16:creationId xmlns:a16="http://schemas.microsoft.com/office/drawing/2014/main" id="{FB32571B-A36A-4CBF-8D63-865652EB6507}"/>
                </a:ext>
              </a:extLst>
            </p:cNvPr>
            <p:cNvSpPr/>
            <p:nvPr/>
          </p:nvSpPr>
          <p:spPr>
            <a:xfrm>
              <a:off x="0" y="6451600"/>
              <a:ext cx="12192000" cy="400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39" name="文本框 38">
            <a:extLst>
              <a:ext uri="{FF2B5EF4-FFF2-40B4-BE49-F238E27FC236}">
                <a16:creationId xmlns:a16="http://schemas.microsoft.com/office/drawing/2014/main" id="{788B730D-A67B-4E7B-9DA0-95A3494370CB}"/>
              </a:ext>
            </a:extLst>
          </p:cNvPr>
          <p:cNvSpPr txBox="1"/>
          <p:nvPr/>
        </p:nvSpPr>
        <p:spPr>
          <a:xfrm>
            <a:off x="897802" y="933894"/>
            <a:ext cx="8909176" cy="2893100"/>
          </a:xfrm>
          <a:prstGeom prst="rect">
            <a:avLst/>
          </a:prstGeom>
          <a:noFill/>
        </p:spPr>
        <p:txBody>
          <a:bodyPr wrap="square" rtlCol="0">
            <a:spAutoFit/>
          </a:bodyPr>
          <a:lstStyle/>
          <a:p>
            <a:pPr marL="285750" indent="-285750">
              <a:spcBef>
                <a:spcPts val="200"/>
              </a:spcBef>
              <a:spcAft>
                <a:spcPts val="200"/>
              </a:spcAft>
              <a:buFont typeface="Arial" panose="020B0604020202020204" pitchFamily="34" charset="0"/>
              <a:buChar char="•"/>
            </a:pPr>
            <a:r>
              <a:rPr lang="zh-CN" altLang="en-US" dirty="0"/>
              <a:t>数据触发</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数据触发器提供细粒度跟踪功能，利用它来跟踪指定的任务。</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在多任务环境下，用数据触发器模式来过滤掉其他任务和</a:t>
            </a:r>
            <a:r>
              <a:rPr lang="en-US" altLang="zh-CN" dirty="0">
                <a:effectLst/>
              </a:rPr>
              <a:t>OS</a:t>
            </a:r>
            <a:r>
              <a:rPr lang="zh-CN" altLang="en-US" dirty="0">
                <a:effectLst/>
              </a:rPr>
              <a:t>内核的执行</a:t>
            </a:r>
            <a:r>
              <a:rPr lang="en-US" altLang="zh-CN" dirty="0">
                <a:effectLst/>
              </a:rPr>
              <a:t>Trace</a:t>
            </a:r>
          </a:p>
          <a:p>
            <a:pPr marL="1200150" lvl="2" indent="-285750">
              <a:spcBef>
                <a:spcPts val="200"/>
              </a:spcBef>
              <a:spcAft>
                <a:spcPts val="200"/>
              </a:spcAft>
              <a:buFont typeface="Arial" panose="020B0604020202020204" pitchFamily="34" charset="0"/>
              <a:buChar char="•"/>
            </a:pPr>
            <a:r>
              <a:rPr lang="zh-CN" altLang="en-US" dirty="0">
                <a:effectLst/>
              </a:rPr>
              <a:t>例如中断处理程序和调度程序，这些对于</a:t>
            </a:r>
            <a:r>
              <a:rPr lang="en-US" altLang="zh-CN" dirty="0" err="1">
                <a:effectLst/>
              </a:rPr>
              <a:t>fuzzer</a:t>
            </a:r>
            <a:r>
              <a:rPr lang="zh-CN" altLang="en-US" dirty="0">
                <a:effectLst/>
              </a:rPr>
              <a:t>来讲是噪声。</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在</a:t>
            </a:r>
            <a:r>
              <a:rPr lang="en-US" altLang="zh-CN" dirty="0">
                <a:effectLst/>
              </a:rPr>
              <a:t>RTOS</a:t>
            </a:r>
            <a:r>
              <a:rPr lang="zh-CN" altLang="en-US" dirty="0">
                <a:effectLst/>
              </a:rPr>
              <a:t>环境中，每一个任务在固定的位置都有自己的任务控制块（</a:t>
            </a:r>
            <a:r>
              <a:rPr lang="en-US" altLang="zh-CN" dirty="0">
                <a:effectLst/>
              </a:rPr>
              <a:t>TCB</a:t>
            </a:r>
            <a:r>
              <a:rPr lang="zh-CN" altLang="en-US" dirty="0">
                <a:effectLst/>
              </a:rPr>
              <a:t>）不管测试用例是否被使用。</a:t>
            </a:r>
            <a:endParaRPr lang="en-US" altLang="zh-CN" dirty="0"/>
          </a:p>
          <a:p>
            <a:pPr marL="1200150" lvl="2" indent="-285750">
              <a:spcBef>
                <a:spcPts val="200"/>
              </a:spcBef>
              <a:spcAft>
                <a:spcPts val="200"/>
              </a:spcAft>
              <a:buFont typeface="Arial" panose="020B0604020202020204" pitchFamily="34" charset="0"/>
              <a:buChar char="•"/>
            </a:pPr>
            <a:r>
              <a:rPr lang="zh-CN" altLang="en-US" dirty="0">
                <a:effectLst/>
              </a:rPr>
              <a:t>当指向当前任务的</a:t>
            </a:r>
            <a:r>
              <a:rPr lang="en-US" altLang="zh-CN" dirty="0">
                <a:effectLst/>
              </a:rPr>
              <a:t>TCB</a:t>
            </a:r>
            <a:r>
              <a:rPr lang="zh-CN" altLang="en-US" dirty="0">
                <a:effectLst/>
              </a:rPr>
              <a:t>的全局指针被用目标任务的</a:t>
            </a:r>
            <a:r>
              <a:rPr lang="en-US" altLang="zh-CN" dirty="0">
                <a:effectLst/>
              </a:rPr>
              <a:t>TCB</a:t>
            </a:r>
            <a:r>
              <a:rPr lang="zh-CN" altLang="en-US" dirty="0">
                <a:effectLst/>
              </a:rPr>
              <a:t>地址写入的时候，可以设置</a:t>
            </a:r>
            <a:r>
              <a:rPr lang="en-US" altLang="zh-CN" dirty="0">
                <a:effectLst/>
              </a:rPr>
              <a:t>DWT</a:t>
            </a:r>
            <a:r>
              <a:rPr lang="zh-CN" altLang="en-US" dirty="0">
                <a:effectLst/>
              </a:rPr>
              <a:t>来启动</a:t>
            </a:r>
            <a:r>
              <a:rPr lang="en-US" altLang="zh-CN" dirty="0">
                <a:effectLst/>
              </a:rPr>
              <a:t>ETM</a:t>
            </a:r>
            <a:r>
              <a:rPr lang="zh-CN" altLang="en-US" dirty="0">
                <a:effectLst/>
              </a:rPr>
              <a:t>。</a:t>
            </a:r>
            <a:endParaRPr lang="en-US" altLang="zh-CN" dirty="0">
              <a:effectLst/>
            </a:endParaRPr>
          </a:p>
          <a:p>
            <a:pPr marL="1200150" lvl="2" indent="-285750">
              <a:spcBef>
                <a:spcPts val="200"/>
              </a:spcBef>
              <a:spcAft>
                <a:spcPts val="200"/>
              </a:spcAft>
              <a:buFont typeface="Arial" panose="020B0604020202020204" pitchFamily="34" charset="0"/>
              <a:buChar char="•"/>
            </a:pPr>
            <a:r>
              <a:rPr lang="zh-CN" altLang="en-US" dirty="0">
                <a:effectLst/>
              </a:rPr>
              <a:t>当这个指针被其他任何一个值写入时（目标任务被换出的时候），</a:t>
            </a:r>
            <a:r>
              <a:rPr lang="en-US" altLang="zh-CN" dirty="0">
                <a:effectLst/>
              </a:rPr>
              <a:t>ETM</a:t>
            </a:r>
            <a:r>
              <a:rPr lang="zh-CN" altLang="en-US" dirty="0">
                <a:effectLst/>
              </a:rPr>
              <a:t>关闭。</a:t>
            </a:r>
            <a:endParaRPr lang="en-US" altLang="zh-CN" dirty="0">
              <a:effectLst/>
            </a:endParaRPr>
          </a:p>
        </p:txBody>
      </p:sp>
    </p:spTree>
    <p:extLst>
      <p:ext uri="{BB962C8B-B14F-4D97-AF65-F5344CB8AC3E}">
        <p14:creationId xmlns:p14="http://schemas.microsoft.com/office/powerpoint/2010/main" val="33627760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C50D249F-BADF-4ACE-8F45-0AF7A687E019}"/>
              </a:ext>
            </a:extLst>
          </p:cNvPr>
          <p:cNvGrpSpPr/>
          <p:nvPr/>
        </p:nvGrpSpPr>
        <p:grpSpPr>
          <a:xfrm>
            <a:off x="-278512" y="-304800"/>
            <a:ext cx="15594330" cy="9725644"/>
            <a:chOff x="-278512" y="-304800"/>
            <a:chExt cx="15594330" cy="9725644"/>
          </a:xfrm>
        </p:grpSpPr>
        <p:grpSp>
          <p:nvGrpSpPr>
            <p:cNvPr id="27" name="组合 26">
              <a:extLst>
                <a:ext uri="{FF2B5EF4-FFF2-40B4-BE49-F238E27FC236}">
                  <a16:creationId xmlns:a16="http://schemas.microsoft.com/office/drawing/2014/main" id="{CB9F8C53-CAD7-461D-AF78-6CAC11873462}"/>
                </a:ext>
              </a:extLst>
            </p:cNvPr>
            <p:cNvGrpSpPr/>
            <p:nvPr/>
          </p:nvGrpSpPr>
          <p:grpSpPr>
            <a:xfrm>
              <a:off x="-278512" y="-304800"/>
              <a:ext cx="1713230" cy="1708609"/>
              <a:chOff x="-214630" y="0"/>
              <a:chExt cx="6971030" cy="6952226"/>
            </a:xfrm>
          </p:grpSpPr>
          <p:sp>
            <p:nvSpPr>
              <p:cNvPr id="34" name="PA-1">
                <a:extLst>
                  <a:ext uri="{FF2B5EF4-FFF2-40B4-BE49-F238E27FC236}">
                    <a16:creationId xmlns:a16="http://schemas.microsoft.com/office/drawing/2014/main" id="{9B054D56-2A17-4BE3-90BD-378429BB18BE}"/>
                  </a:ext>
                </a:extLst>
              </p:cNvPr>
              <p:cNvSpPr/>
              <p:nvPr>
                <p:custDataLst>
                  <p:tags r:id="rId4"/>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5" name="PA-1">
                <a:extLst>
                  <a:ext uri="{FF2B5EF4-FFF2-40B4-BE49-F238E27FC236}">
                    <a16:creationId xmlns:a16="http://schemas.microsoft.com/office/drawing/2014/main" id="{E5907800-7670-43EF-AC40-781F34BE57AE}"/>
                  </a:ext>
                </a:extLst>
              </p:cNvPr>
              <p:cNvSpPr/>
              <p:nvPr>
                <p:custDataLst>
                  <p:tags r:id="rId5"/>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6" name="PA-1">
                <a:extLst>
                  <a:ext uri="{FF2B5EF4-FFF2-40B4-BE49-F238E27FC236}">
                    <a16:creationId xmlns:a16="http://schemas.microsoft.com/office/drawing/2014/main" id="{4316DA02-55AF-412A-949C-116C7442171D}"/>
                  </a:ext>
                </a:extLst>
              </p:cNvPr>
              <p:cNvSpPr/>
              <p:nvPr>
                <p:custDataLst>
                  <p:tags r:id="rId6"/>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28" name="文本框 27">
              <a:extLst>
                <a:ext uri="{FF2B5EF4-FFF2-40B4-BE49-F238E27FC236}">
                  <a16:creationId xmlns:a16="http://schemas.microsoft.com/office/drawing/2014/main" id="{6DA35498-94CE-45C6-939F-8C25BEBBD10E}"/>
                </a:ext>
              </a:extLst>
            </p:cNvPr>
            <p:cNvSpPr txBox="1"/>
            <p:nvPr/>
          </p:nvSpPr>
          <p:spPr>
            <a:xfrm>
              <a:off x="578103" y="196612"/>
              <a:ext cx="4283608" cy="461665"/>
            </a:xfrm>
            <a:prstGeom prst="rect">
              <a:avLst/>
            </a:prstGeom>
            <a:solidFill>
              <a:schemeClr val="bg1"/>
            </a:solidFill>
          </p:spPr>
          <p:txBody>
            <a:bodyPr wrap="square" rtlCol="0">
              <a:spAutoFit/>
            </a:bodyPr>
            <a:lstStyle/>
            <a:p>
              <a:r>
                <a:rPr lang="en-US" altLang="zh-CN" sz="2400" dirty="0">
                  <a:latin typeface="思源黑体" panose="020B0500000000000000" pitchFamily="34" charset="-122"/>
                  <a:ea typeface="思源黑体" panose="020B0500000000000000" pitchFamily="34" charset="-122"/>
                  <a:cs typeface="+mn-ea"/>
                  <a:sym typeface="思源黑体" panose="020B0500000000000000" pitchFamily="34" charset="-122"/>
                </a:rPr>
                <a:t>Offline Trace Analyzer</a:t>
              </a:r>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29" name="组合 28">
              <a:extLst>
                <a:ext uri="{FF2B5EF4-FFF2-40B4-BE49-F238E27FC236}">
                  <a16:creationId xmlns:a16="http://schemas.microsoft.com/office/drawing/2014/main" id="{C65A1678-165F-470E-AA06-69503D32E641}"/>
                </a:ext>
              </a:extLst>
            </p:cNvPr>
            <p:cNvGrpSpPr/>
            <p:nvPr/>
          </p:nvGrpSpPr>
          <p:grpSpPr>
            <a:xfrm>
              <a:off x="7277100" y="1403809"/>
              <a:ext cx="8038718" cy="8017035"/>
              <a:chOff x="-214630" y="0"/>
              <a:chExt cx="6971030" cy="6952226"/>
            </a:xfrm>
          </p:grpSpPr>
          <p:sp>
            <p:nvSpPr>
              <p:cNvPr id="31" name="PA-1">
                <a:extLst>
                  <a:ext uri="{FF2B5EF4-FFF2-40B4-BE49-F238E27FC236}">
                    <a16:creationId xmlns:a16="http://schemas.microsoft.com/office/drawing/2014/main" id="{43ACC5E7-A959-48B5-B66C-BA61C8FFE239}"/>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2" name="PA-1">
                <a:extLst>
                  <a:ext uri="{FF2B5EF4-FFF2-40B4-BE49-F238E27FC236}">
                    <a16:creationId xmlns:a16="http://schemas.microsoft.com/office/drawing/2014/main" id="{97391620-1A9B-44D5-91D6-B270CE11EE41}"/>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3" name="PA-1">
                <a:extLst>
                  <a:ext uri="{FF2B5EF4-FFF2-40B4-BE49-F238E27FC236}">
                    <a16:creationId xmlns:a16="http://schemas.microsoft.com/office/drawing/2014/main" id="{0E8B0C02-43CC-4F65-B767-C0E5E295AAFF}"/>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30" name="矩形 29">
              <a:extLst>
                <a:ext uri="{FF2B5EF4-FFF2-40B4-BE49-F238E27FC236}">
                  <a16:creationId xmlns:a16="http://schemas.microsoft.com/office/drawing/2014/main" id="{FB32571B-A36A-4CBF-8D63-865652EB6507}"/>
                </a:ext>
              </a:extLst>
            </p:cNvPr>
            <p:cNvSpPr/>
            <p:nvPr/>
          </p:nvSpPr>
          <p:spPr>
            <a:xfrm>
              <a:off x="0" y="6451600"/>
              <a:ext cx="12192000" cy="400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39" name="文本框 38">
            <a:extLst>
              <a:ext uri="{FF2B5EF4-FFF2-40B4-BE49-F238E27FC236}">
                <a16:creationId xmlns:a16="http://schemas.microsoft.com/office/drawing/2014/main" id="{788B730D-A67B-4E7B-9DA0-95A3494370CB}"/>
              </a:ext>
            </a:extLst>
          </p:cNvPr>
          <p:cNvSpPr txBox="1"/>
          <p:nvPr/>
        </p:nvSpPr>
        <p:spPr>
          <a:xfrm>
            <a:off x="897802" y="933894"/>
            <a:ext cx="8909176" cy="4585871"/>
          </a:xfrm>
          <a:prstGeom prst="rect">
            <a:avLst/>
          </a:prstGeom>
          <a:noFill/>
        </p:spPr>
        <p:txBody>
          <a:bodyPr wrap="square" rtlCol="0">
            <a:spAutoFit/>
          </a:bodyPr>
          <a:lstStyle/>
          <a:p>
            <a:pPr marL="285750" indent="-285750">
              <a:spcBef>
                <a:spcPts val="200"/>
              </a:spcBef>
              <a:spcAft>
                <a:spcPts val="200"/>
              </a:spcAft>
              <a:buFont typeface="Arial" panose="020B0604020202020204" pitchFamily="34" charset="0"/>
              <a:buChar char="•"/>
            </a:pPr>
            <a:r>
              <a:rPr lang="zh-CN" altLang="en-US" dirty="0">
                <a:effectLst/>
              </a:rPr>
              <a:t>对于每一个测试用例执行，</a:t>
            </a:r>
            <a:r>
              <a:rPr lang="en-US" altLang="zh-CN" dirty="0">
                <a:effectLst/>
              </a:rPr>
              <a:t>OTA</a:t>
            </a:r>
            <a:r>
              <a:rPr lang="zh-CN" altLang="en-US" dirty="0">
                <a:effectLst/>
              </a:rPr>
              <a:t>处理从目标设备发来的</a:t>
            </a:r>
            <a:r>
              <a:rPr lang="en-US" altLang="zh-CN" dirty="0">
                <a:effectLst/>
              </a:rPr>
              <a:t>ETM</a:t>
            </a:r>
            <a:r>
              <a:rPr lang="zh-CN" altLang="en-US" dirty="0">
                <a:effectLst/>
              </a:rPr>
              <a:t>包。</a:t>
            </a:r>
            <a:endParaRPr lang="en-US" altLang="zh-CN" dirty="0">
              <a:effectLst/>
            </a:endParaRPr>
          </a:p>
          <a:p>
            <a:pPr marL="285750" indent="-285750">
              <a:spcBef>
                <a:spcPts val="200"/>
              </a:spcBef>
              <a:spcAft>
                <a:spcPts val="200"/>
              </a:spcAft>
              <a:buFont typeface="Arial" panose="020B0604020202020204" pitchFamily="34" charset="0"/>
              <a:buChar char="•"/>
            </a:pPr>
            <a:endParaRPr lang="en-US" altLang="zh-CN" dirty="0">
              <a:effectLst/>
            </a:endParaRPr>
          </a:p>
          <a:p>
            <a:pPr marL="285750" indent="-285750">
              <a:spcBef>
                <a:spcPts val="200"/>
              </a:spcBef>
              <a:spcAft>
                <a:spcPts val="200"/>
              </a:spcAft>
              <a:buFont typeface="Arial" panose="020B0604020202020204" pitchFamily="34" charset="0"/>
              <a:buChar char="•"/>
            </a:pPr>
            <a:r>
              <a:rPr lang="en-US" altLang="zh-CN" dirty="0"/>
              <a:t>Overview</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首先恢复分支信息而不需要解码原始</a:t>
            </a:r>
            <a:r>
              <a:rPr lang="en-US" altLang="zh-CN" dirty="0">
                <a:effectLst/>
              </a:rPr>
              <a:t>ETM</a:t>
            </a:r>
            <a:r>
              <a:rPr lang="zh-CN" altLang="en-US" dirty="0">
                <a:effectLst/>
              </a:rPr>
              <a:t>数据，这要用一种特殊的基本块来完成。</a:t>
            </a:r>
            <a:endParaRPr lang="en-US" altLang="zh-CN" dirty="0"/>
          </a:p>
          <a:p>
            <a:pPr marL="742950" lvl="1" indent="-285750">
              <a:spcBef>
                <a:spcPts val="200"/>
              </a:spcBef>
              <a:spcAft>
                <a:spcPts val="200"/>
              </a:spcAft>
              <a:buFont typeface="Arial" panose="020B0604020202020204" pitchFamily="34" charset="0"/>
              <a:buChar char="•"/>
            </a:pPr>
            <a:r>
              <a:rPr lang="zh-CN" altLang="en-US" dirty="0">
                <a:effectLst/>
              </a:rPr>
              <a:t>从基本块转换中得到的分支信息被用来更新由</a:t>
            </a:r>
            <a:r>
              <a:rPr lang="en-US" altLang="zh-CN" dirty="0">
                <a:effectLst/>
              </a:rPr>
              <a:t>AFL</a:t>
            </a:r>
            <a:r>
              <a:rPr lang="zh-CN" altLang="en-US" dirty="0">
                <a:effectLst/>
              </a:rPr>
              <a:t>维护的代码覆盖位图</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所有其他</a:t>
            </a:r>
            <a:r>
              <a:rPr lang="en-US" altLang="zh-CN" dirty="0">
                <a:effectLst/>
              </a:rPr>
              <a:t>AFL</a:t>
            </a:r>
            <a:r>
              <a:rPr lang="zh-CN" altLang="en-US" dirty="0">
                <a:effectLst/>
              </a:rPr>
              <a:t>组件都是完整的，包括新的路径识别模块、生成新测试用例的遗传算法等</a:t>
            </a:r>
            <a:endParaRPr lang="en-US" altLang="zh-CN" dirty="0">
              <a:effectLst/>
            </a:endParaRPr>
          </a:p>
          <a:p>
            <a:pPr marL="285750" indent="-285750">
              <a:spcBef>
                <a:spcPts val="200"/>
              </a:spcBef>
              <a:spcAft>
                <a:spcPts val="200"/>
              </a:spcAft>
              <a:buFont typeface="Arial" panose="020B0604020202020204" pitchFamily="34" charset="0"/>
              <a:buChar char="•"/>
            </a:pPr>
            <a:endParaRPr lang="en-US" altLang="zh-CN" dirty="0"/>
          </a:p>
          <a:p>
            <a:pPr marL="285750" indent="-285750">
              <a:spcBef>
                <a:spcPts val="200"/>
              </a:spcBef>
              <a:spcAft>
                <a:spcPts val="200"/>
              </a:spcAft>
              <a:buFont typeface="Arial" panose="020B0604020202020204" pitchFamily="34" charset="0"/>
              <a:buChar char="•"/>
            </a:pPr>
            <a:r>
              <a:rPr lang="en-US" altLang="zh-CN" dirty="0">
                <a:effectLst/>
              </a:rPr>
              <a:t>AFL</a:t>
            </a:r>
            <a:r>
              <a:rPr lang="zh-CN" altLang="en-US" dirty="0">
                <a:effectLst/>
              </a:rPr>
              <a:t>利用分支</a:t>
            </a:r>
            <a:r>
              <a:rPr lang="en-US" altLang="zh-CN" dirty="0">
                <a:effectLst/>
              </a:rPr>
              <a:t>(</a:t>
            </a:r>
            <a:r>
              <a:rPr lang="zh-CN" altLang="en-US" dirty="0">
                <a:effectLst/>
              </a:rPr>
              <a:t>边缘</a:t>
            </a:r>
            <a:r>
              <a:rPr lang="en-US" altLang="zh-CN" dirty="0">
                <a:effectLst/>
              </a:rPr>
              <a:t>)</a:t>
            </a:r>
            <a:r>
              <a:rPr lang="zh-CN" altLang="en-US" dirty="0">
                <a:effectLst/>
              </a:rPr>
              <a:t>覆盖信息来识别新的执行路径。</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为了捕获分支信息，</a:t>
            </a:r>
            <a:r>
              <a:rPr lang="en-US" altLang="zh-CN" dirty="0">
                <a:effectLst/>
              </a:rPr>
              <a:t>AFL(</a:t>
            </a:r>
            <a:r>
              <a:rPr lang="zh-CN" altLang="en-US" dirty="0">
                <a:effectLst/>
              </a:rPr>
              <a:t>在</a:t>
            </a:r>
            <a:r>
              <a:rPr lang="en-US" altLang="zh-CN" dirty="0">
                <a:effectLst/>
              </a:rPr>
              <a:t>QEMU</a:t>
            </a:r>
            <a:r>
              <a:rPr lang="zh-CN" altLang="en-US" dirty="0">
                <a:effectLst/>
              </a:rPr>
              <a:t>模式下</a:t>
            </a:r>
            <a:r>
              <a:rPr lang="en-US" altLang="zh-CN" dirty="0">
                <a:effectLst/>
              </a:rPr>
              <a:t>)</a:t>
            </a:r>
            <a:r>
              <a:rPr lang="zh-CN" altLang="en-US" dirty="0">
                <a:effectLst/>
              </a:rPr>
              <a:t>动态地捕获基本块转换</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并使用基本块的地址根据下面的代码填充位图。</a:t>
            </a:r>
            <a:endParaRPr lang="en-US" altLang="zh-CN" dirty="0">
              <a:effectLst/>
            </a:endParaRPr>
          </a:p>
          <a:p>
            <a:pPr marL="1200150" lvl="2" indent="-285750">
              <a:spcBef>
                <a:spcPts val="200"/>
              </a:spcBef>
              <a:spcAft>
                <a:spcPts val="200"/>
              </a:spcAft>
              <a:buFont typeface="Arial" panose="020B0604020202020204" pitchFamily="34" charset="0"/>
              <a:buChar char="•"/>
            </a:pPr>
            <a:r>
              <a:rPr lang="en-US" dirty="0" err="1">
                <a:effectLst/>
              </a:rPr>
              <a:t>Shared_mem</a:t>
            </a:r>
            <a:r>
              <a:rPr lang="zh-CN" altLang="en-US" dirty="0">
                <a:effectLst/>
              </a:rPr>
              <a:t>是当前测试用例的本地位图</a:t>
            </a:r>
            <a:endParaRPr lang="en-US" altLang="zh-CN" dirty="0"/>
          </a:p>
          <a:p>
            <a:pPr marL="1200150" lvl="2" indent="-285750">
              <a:spcBef>
                <a:spcPts val="200"/>
              </a:spcBef>
              <a:spcAft>
                <a:spcPts val="200"/>
              </a:spcAft>
              <a:buFont typeface="Arial" panose="020B0604020202020204" pitchFamily="34" charset="0"/>
              <a:buChar char="•"/>
            </a:pPr>
            <a:r>
              <a:rPr lang="en-US" dirty="0" err="1">
                <a:effectLst/>
              </a:rPr>
              <a:t>block_address</a:t>
            </a:r>
            <a:r>
              <a:rPr lang="zh-CN" altLang="en-US" dirty="0">
                <a:effectLst/>
              </a:rPr>
              <a:t>是当前基本块的地址</a:t>
            </a:r>
            <a:endParaRPr lang="en-US" altLang="zh-CN" dirty="0"/>
          </a:p>
          <a:p>
            <a:pPr marL="742950" lvl="1" indent="-285750">
              <a:spcBef>
                <a:spcPts val="200"/>
              </a:spcBef>
              <a:spcAft>
                <a:spcPts val="200"/>
              </a:spcAft>
              <a:buFont typeface="Arial" panose="020B0604020202020204" pitchFamily="34" charset="0"/>
              <a:buChar char="•"/>
            </a:pPr>
            <a:endParaRPr lang="en-US" altLang="zh-CN" dirty="0">
              <a:effectLst/>
            </a:endParaRPr>
          </a:p>
        </p:txBody>
      </p:sp>
      <p:pic>
        <p:nvPicPr>
          <p:cNvPr id="3" name="图片 2">
            <a:extLst>
              <a:ext uri="{FF2B5EF4-FFF2-40B4-BE49-F238E27FC236}">
                <a16:creationId xmlns:a16="http://schemas.microsoft.com/office/drawing/2014/main" id="{3A26F497-1D34-49AF-A667-2428F36DA8D7}"/>
              </a:ext>
            </a:extLst>
          </p:cNvPr>
          <p:cNvPicPr>
            <a:picLocks noChangeAspect="1"/>
          </p:cNvPicPr>
          <p:nvPr/>
        </p:nvPicPr>
        <p:blipFill>
          <a:blip r:embed="rId9"/>
          <a:stretch>
            <a:fillRect/>
          </a:stretch>
        </p:blipFill>
        <p:spPr>
          <a:xfrm>
            <a:off x="1720772" y="5519765"/>
            <a:ext cx="5400675" cy="733425"/>
          </a:xfrm>
          <a:prstGeom prst="rect">
            <a:avLst/>
          </a:prstGeom>
        </p:spPr>
      </p:pic>
    </p:spTree>
    <p:extLst>
      <p:ext uri="{BB962C8B-B14F-4D97-AF65-F5344CB8AC3E}">
        <p14:creationId xmlns:p14="http://schemas.microsoft.com/office/powerpoint/2010/main" val="9982417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C50D249F-BADF-4ACE-8F45-0AF7A687E019}"/>
              </a:ext>
            </a:extLst>
          </p:cNvPr>
          <p:cNvGrpSpPr/>
          <p:nvPr/>
        </p:nvGrpSpPr>
        <p:grpSpPr>
          <a:xfrm>
            <a:off x="-278512" y="-304800"/>
            <a:ext cx="15594330" cy="9725644"/>
            <a:chOff x="-278512" y="-304800"/>
            <a:chExt cx="15594330" cy="9725644"/>
          </a:xfrm>
        </p:grpSpPr>
        <p:grpSp>
          <p:nvGrpSpPr>
            <p:cNvPr id="27" name="组合 26">
              <a:extLst>
                <a:ext uri="{FF2B5EF4-FFF2-40B4-BE49-F238E27FC236}">
                  <a16:creationId xmlns:a16="http://schemas.microsoft.com/office/drawing/2014/main" id="{CB9F8C53-CAD7-461D-AF78-6CAC11873462}"/>
                </a:ext>
              </a:extLst>
            </p:cNvPr>
            <p:cNvGrpSpPr/>
            <p:nvPr/>
          </p:nvGrpSpPr>
          <p:grpSpPr>
            <a:xfrm>
              <a:off x="-278512" y="-304800"/>
              <a:ext cx="1713230" cy="1708609"/>
              <a:chOff x="-214630" y="0"/>
              <a:chExt cx="6971030" cy="6952226"/>
            </a:xfrm>
          </p:grpSpPr>
          <p:sp>
            <p:nvSpPr>
              <p:cNvPr id="34" name="PA-1">
                <a:extLst>
                  <a:ext uri="{FF2B5EF4-FFF2-40B4-BE49-F238E27FC236}">
                    <a16:creationId xmlns:a16="http://schemas.microsoft.com/office/drawing/2014/main" id="{9B054D56-2A17-4BE3-90BD-378429BB18BE}"/>
                  </a:ext>
                </a:extLst>
              </p:cNvPr>
              <p:cNvSpPr/>
              <p:nvPr>
                <p:custDataLst>
                  <p:tags r:id="rId4"/>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5" name="PA-1">
                <a:extLst>
                  <a:ext uri="{FF2B5EF4-FFF2-40B4-BE49-F238E27FC236}">
                    <a16:creationId xmlns:a16="http://schemas.microsoft.com/office/drawing/2014/main" id="{E5907800-7670-43EF-AC40-781F34BE57AE}"/>
                  </a:ext>
                </a:extLst>
              </p:cNvPr>
              <p:cNvSpPr/>
              <p:nvPr>
                <p:custDataLst>
                  <p:tags r:id="rId5"/>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6" name="PA-1">
                <a:extLst>
                  <a:ext uri="{FF2B5EF4-FFF2-40B4-BE49-F238E27FC236}">
                    <a16:creationId xmlns:a16="http://schemas.microsoft.com/office/drawing/2014/main" id="{4316DA02-55AF-412A-949C-116C7442171D}"/>
                  </a:ext>
                </a:extLst>
              </p:cNvPr>
              <p:cNvSpPr/>
              <p:nvPr>
                <p:custDataLst>
                  <p:tags r:id="rId6"/>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28" name="文本框 27">
              <a:extLst>
                <a:ext uri="{FF2B5EF4-FFF2-40B4-BE49-F238E27FC236}">
                  <a16:creationId xmlns:a16="http://schemas.microsoft.com/office/drawing/2014/main" id="{6DA35498-94CE-45C6-939F-8C25BEBBD10E}"/>
                </a:ext>
              </a:extLst>
            </p:cNvPr>
            <p:cNvSpPr txBox="1"/>
            <p:nvPr/>
          </p:nvSpPr>
          <p:spPr>
            <a:xfrm>
              <a:off x="578103" y="196612"/>
              <a:ext cx="4283608" cy="461665"/>
            </a:xfrm>
            <a:prstGeom prst="rect">
              <a:avLst/>
            </a:prstGeom>
            <a:solidFill>
              <a:schemeClr val="bg1"/>
            </a:solidFill>
          </p:spPr>
          <p:txBody>
            <a:bodyPr wrap="square" rtlCol="0">
              <a:spAutoFit/>
            </a:bodyPr>
            <a:lstStyle/>
            <a:p>
              <a:r>
                <a:rPr lang="en-US" altLang="zh-CN" sz="2400" dirty="0">
                  <a:latin typeface="思源黑体" panose="020B0500000000000000" pitchFamily="34" charset="-122"/>
                  <a:ea typeface="思源黑体" panose="020B0500000000000000" pitchFamily="34" charset="-122"/>
                  <a:cs typeface="+mn-ea"/>
                  <a:sym typeface="思源黑体" panose="020B0500000000000000" pitchFamily="34" charset="-122"/>
                </a:rPr>
                <a:t>Offline Trace Analyzer</a:t>
              </a:r>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29" name="组合 28">
              <a:extLst>
                <a:ext uri="{FF2B5EF4-FFF2-40B4-BE49-F238E27FC236}">
                  <a16:creationId xmlns:a16="http://schemas.microsoft.com/office/drawing/2014/main" id="{C65A1678-165F-470E-AA06-69503D32E641}"/>
                </a:ext>
              </a:extLst>
            </p:cNvPr>
            <p:cNvGrpSpPr/>
            <p:nvPr/>
          </p:nvGrpSpPr>
          <p:grpSpPr>
            <a:xfrm>
              <a:off x="7277100" y="1403809"/>
              <a:ext cx="8038718" cy="8017035"/>
              <a:chOff x="-214630" y="0"/>
              <a:chExt cx="6971030" cy="6952226"/>
            </a:xfrm>
          </p:grpSpPr>
          <p:sp>
            <p:nvSpPr>
              <p:cNvPr id="31" name="PA-1">
                <a:extLst>
                  <a:ext uri="{FF2B5EF4-FFF2-40B4-BE49-F238E27FC236}">
                    <a16:creationId xmlns:a16="http://schemas.microsoft.com/office/drawing/2014/main" id="{43ACC5E7-A959-48B5-B66C-BA61C8FFE239}"/>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2" name="PA-1">
                <a:extLst>
                  <a:ext uri="{FF2B5EF4-FFF2-40B4-BE49-F238E27FC236}">
                    <a16:creationId xmlns:a16="http://schemas.microsoft.com/office/drawing/2014/main" id="{97391620-1A9B-44D5-91D6-B270CE11EE41}"/>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3" name="PA-1">
                <a:extLst>
                  <a:ext uri="{FF2B5EF4-FFF2-40B4-BE49-F238E27FC236}">
                    <a16:creationId xmlns:a16="http://schemas.microsoft.com/office/drawing/2014/main" id="{0E8B0C02-43CC-4F65-B767-C0E5E295AAFF}"/>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30" name="矩形 29">
              <a:extLst>
                <a:ext uri="{FF2B5EF4-FFF2-40B4-BE49-F238E27FC236}">
                  <a16:creationId xmlns:a16="http://schemas.microsoft.com/office/drawing/2014/main" id="{FB32571B-A36A-4CBF-8D63-865652EB6507}"/>
                </a:ext>
              </a:extLst>
            </p:cNvPr>
            <p:cNvSpPr/>
            <p:nvPr/>
          </p:nvSpPr>
          <p:spPr>
            <a:xfrm>
              <a:off x="0" y="6451600"/>
              <a:ext cx="12192000" cy="400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39" name="文本框 38">
            <a:extLst>
              <a:ext uri="{FF2B5EF4-FFF2-40B4-BE49-F238E27FC236}">
                <a16:creationId xmlns:a16="http://schemas.microsoft.com/office/drawing/2014/main" id="{788B730D-A67B-4E7B-9DA0-95A3494370CB}"/>
              </a:ext>
            </a:extLst>
          </p:cNvPr>
          <p:cNvSpPr txBox="1"/>
          <p:nvPr/>
        </p:nvSpPr>
        <p:spPr>
          <a:xfrm>
            <a:off x="407123" y="841372"/>
            <a:ext cx="7741422" cy="4483279"/>
          </a:xfrm>
          <a:prstGeom prst="rect">
            <a:avLst/>
          </a:prstGeom>
          <a:noFill/>
        </p:spPr>
        <p:txBody>
          <a:bodyPr wrap="square" rtlCol="0">
            <a:spAutoFit/>
          </a:bodyPr>
          <a:lstStyle/>
          <a:p>
            <a:pPr marL="285750" indent="-285750">
              <a:spcBef>
                <a:spcPts val="200"/>
              </a:spcBef>
              <a:spcAft>
                <a:spcPts val="200"/>
              </a:spcAft>
              <a:buFont typeface="Arial" panose="020B0604020202020204" pitchFamily="34" charset="0"/>
              <a:buChar char="•"/>
            </a:pPr>
            <a:r>
              <a:rPr lang="zh-CN" altLang="en-US" dirty="0">
                <a:effectLst/>
              </a:rPr>
              <a:t>用</a:t>
            </a:r>
            <a:r>
              <a:rPr lang="en-US" altLang="zh-CN" dirty="0" err="1">
                <a:effectLst/>
              </a:rPr>
              <a:t>ETMTrace</a:t>
            </a:r>
            <a:r>
              <a:rPr lang="zh-CN" altLang="en-US" dirty="0">
                <a:effectLst/>
              </a:rPr>
              <a:t>，可以恢复相同的分支覆盖信息。</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可以将分解后的指令序列与解码后的</a:t>
            </a:r>
            <a:r>
              <a:rPr lang="en-US" altLang="zh-CN" dirty="0">
                <a:effectLst/>
              </a:rPr>
              <a:t>ETM</a:t>
            </a:r>
            <a:r>
              <a:rPr lang="zh-CN" altLang="en-US" dirty="0">
                <a:effectLst/>
              </a:rPr>
              <a:t>报文进行对齐，从而恢复整个指令轨迹</a:t>
            </a:r>
            <a:endParaRPr lang="en-US" altLang="zh-CN" dirty="0"/>
          </a:p>
          <a:p>
            <a:pPr marL="742950" lvl="1" indent="-285750">
              <a:spcBef>
                <a:spcPts val="200"/>
              </a:spcBef>
              <a:spcAft>
                <a:spcPts val="200"/>
              </a:spcAft>
              <a:buFont typeface="Arial" panose="020B0604020202020204" pitchFamily="34" charset="0"/>
              <a:buChar char="•"/>
            </a:pPr>
            <a:r>
              <a:rPr lang="zh-CN" altLang="en-US" dirty="0">
                <a:effectLst/>
              </a:rPr>
              <a:t>并进一步重建与</a:t>
            </a:r>
            <a:r>
              <a:rPr lang="en-US" altLang="zh-CN" dirty="0">
                <a:effectLst/>
              </a:rPr>
              <a:t>AFL</a:t>
            </a:r>
            <a:r>
              <a:rPr lang="zh-CN" altLang="en-US" dirty="0">
                <a:effectLst/>
              </a:rPr>
              <a:t>相同的分支信息。</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t>但是会引起不小的开销</a:t>
            </a:r>
            <a:endParaRPr lang="en-US" altLang="zh-CN" dirty="0"/>
          </a:p>
          <a:p>
            <a:pPr marL="285750" indent="-285750">
              <a:spcBef>
                <a:spcPts val="200"/>
              </a:spcBef>
              <a:spcAft>
                <a:spcPts val="200"/>
              </a:spcAft>
              <a:buFont typeface="Arial" panose="020B0604020202020204" pitchFamily="34" charset="0"/>
              <a:buChar char="•"/>
            </a:pPr>
            <a:endParaRPr lang="en-US" altLang="zh-CN" dirty="0">
              <a:effectLst/>
            </a:endParaRPr>
          </a:p>
          <a:p>
            <a:pPr marL="285750" indent="-285750">
              <a:spcBef>
                <a:spcPts val="200"/>
              </a:spcBef>
              <a:spcAft>
                <a:spcPts val="200"/>
              </a:spcAft>
              <a:buFont typeface="Arial" panose="020B0604020202020204" pitchFamily="34" charset="0"/>
              <a:buChar char="•"/>
            </a:pPr>
            <a:r>
              <a:rPr lang="zh-CN" altLang="en-US" dirty="0">
                <a:effectLst/>
              </a:rPr>
              <a:t>为了避免昂贵的代码反汇编和</a:t>
            </a:r>
            <a:r>
              <a:rPr lang="en-US" altLang="zh-CN" dirty="0">
                <a:effectLst/>
              </a:rPr>
              <a:t>ETM</a:t>
            </a:r>
            <a:r>
              <a:rPr lang="zh-CN" altLang="en-US" dirty="0">
                <a:effectLst/>
              </a:rPr>
              <a:t>解码，提出了一种利用原始</a:t>
            </a:r>
            <a:r>
              <a:rPr lang="en-US" altLang="zh-CN" dirty="0">
                <a:effectLst/>
              </a:rPr>
              <a:t>ETM</a:t>
            </a:r>
            <a:r>
              <a:rPr lang="zh-CN" altLang="en-US" dirty="0">
                <a:effectLst/>
              </a:rPr>
              <a:t>包直接捕获分支覆盖信息的新机制。</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t>一开始简单想法是</a:t>
            </a:r>
            <a:r>
              <a:rPr lang="zh-CN" altLang="en-US" dirty="0">
                <a:effectLst/>
              </a:rPr>
              <a:t>用每个</a:t>
            </a:r>
            <a:r>
              <a:rPr lang="en-US" altLang="zh-CN" dirty="0">
                <a:effectLst/>
              </a:rPr>
              <a:t>ETM</a:t>
            </a:r>
            <a:r>
              <a:rPr lang="zh-CN" altLang="en-US" dirty="0">
                <a:effectLst/>
              </a:rPr>
              <a:t>分支包的目标地址作为每个基本块的起始。</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但是这样不能区分如图二的两个路径</a:t>
            </a:r>
            <a:r>
              <a:rPr lang="zh-CN" altLang="en-US" dirty="0"/>
              <a:t>。</a:t>
            </a:r>
            <a:endParaRPr lang="en-US" altLang="zh-CN" dirty="0"/>
          </a:p>
          <a:p>
            <a:pPr marL="285750" indent="-285750">
              <a:spcBef>
                <a:spcPts val="200"/>
              </a:spcBef>
              <a:spcAft>
                <a:spcPts val="200"/>
              </a:spcAft>
              <a:buFont typeface="Arial" panose="020B0604020202020204" pitchFamily="34" charset="0"/>
              <a:buChar char="•"/>
            </a:pPr>
            <a:endParaRPr lang="en-US" altLang="zh-CN" dirty="0">
              <a:effectLst/>
            </a:endParaRPr>
          </a:p>
          <a:p>
            <a:pPr marL="285750" indent="-285750">
              <a:spcBef>
                <a:spcPts val="200"/>
              </a:spcBef>
              <a:spcAft>
                <a:spcPts val="200"/>
              </a:spcAft>
              <a:buFont typeface="Arial" panose="020B0604020202020204" pitchFamily="34" charset="0"/>
              <a:buChar char="•"/>
            </a:pPr>
            <a:r>
              <a:rPr lang="zh-CN" altLang="en-US" dirty="0">
                <a:effectLst/>
              </a:rPr>
              <a:t>在</a:t>
            </a:r>
            <a:r>
              <a:rPr lang="en-US" altLang="zh-CN" dirty="0">
                <a:effectLst/>
              </a:rPr>
              <a:t>ETM</a:t>
            </a:r>
            <a:r>
              <a:rPr lang="zh-CN" altLang="en-US" dirty="0">
                <a:effectLst/>
              </a:rPr>
              <a:t>手册中发现，可以通过设置</a:t>
            </a:r>
            <a:r>
              <a:rPr lang="en-US" altLang="zh-CN" dirty="0">
                <a:effectLst/>
              </a:rPr>
              <a:t>ETMCR</a:t>
            </a:r>
            <a:r>
              <a:rPr lang="zh-CN" altLang="en-US" dirty="0">
                <a:effectLst/>
              </a:rPr>
              <a:t>寄存器的第</a:t>
            </a:r>
            <a:r>
              <a:rPr lang="en-US" altLang="zh-CN" dirty="0">
                <a:effectLst/>
              </a:rPr>
              <a:t>8</a:t>
            </a:r>
            <a:r>
              <a:rPr lang="zh-CN" altLang="en-US" dirty="0">
                <a:effectLst/>
              </a:rPr>
              <a:t>位来更改这种行为。</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启用此选项后，</a:t>
            </a:r>
            <a:r>
              <a:rPr lang="en-US" altLang="zh-CN" dirty="0">
                <a:effectLst/>
              </a:rPr>
              <a:t>ETM</a:t>
            </a:r>
            <a:r>
              <a:rPr lang="zh-CN" altLang="en-US" dirty="0">
                <a:effectLst/>
              </a:rPr>
              <a:t>将为实际出现的直接分支生成分支包。</a:t>
            </a:r>
            <a:endParaRPr lang="en-US" altLang="zh-CN" dirty="0">
              <a:effectLst/>
            </a:endParaRPr>
          </a:p>
        </p:txBody>
      </p:sp>
      <p:pic>
        <p:nvPicPr>
          <p:cNvPr id="3" name="图片 2">
            <a:extLst>
              <a:ext uri="{FF2B5EF4-FFF2-40B4-BE49-F238E27FC236}">
                <a16:creationId xmlns:a16="http://schemas.microsoft.com/office/drawing/2014/main" id="{4EAE8A78-2411-4960-9D83-5EBD1C560461}"/>
              </a:ext>
            </a:extLst>
          </p:cNvPr>
          <p:cNvPicPr>
            <a:picLocks noChangeAspect="1"/>
          </p:cNvPicPr>
          <p:nvPr/>
        </p:nvPicPr>
        <p:blipFill>
          <a:blip r:embed="rId9"/>
          <a:stretch>
            <a:fillRect/>
          </a:stretch>
        </p:blipFill>
        <p:spPr>
          <a:xfrm>
            <a:off x="8048625" y="1029092"/>
            <a:ext cx="4143375" cy="3143250"/>
          </a:xfrm>
          <a:prstGeom prst="rect">
            <a:avLst/>
          </a:prstGeom>
        </p:spPr>
      </p:pic>
      <p:pic>
        <p:nvPicPr>
          <p:cNvPr id="5" name="图片 4">
            <a:extLst>
              <a:ext uri="{FF2B5EF4-FFF2-40B4-BE49-F238E27FC236}">
                <a16:creationId xmlns:a16="http://schemas.microsoft.com/office/drawing/2014/main" id="{C04B9AE0-6D05-420F-95FF-D48390F7822A}"/>
              </a:ext>
            </a:extLst>
          </p:cNvPr>
          <p:cNvPicPr>
            <a:picLocks noChangeAspect="1"/>
          </p:cNvPicPr>
          <p:nvPr/>
        </p:nvPicPr>
        <p:blipFill>
          <a:blip r:embed="rId10"/>
          <a:stretch>
            <a:fillRect/>
          </a:stretch>
        </p:blipFill>
        <p:spPr>
          <a:xfrm>
            <a:off x="1321810" y="5324812"/>
            <a:ext cx="3209925" cy="295275"/>
          </a:xfrm>
          <a:prstGeom prst="rect">
            <a:avLst/>
          </a:prstGeom>
        </p:spPr>
      </p:pic>
      <p:pic>
        <p:nvPicPr>
          <p:cNvPr id="7" name="图片 6">
            <a:extLst>
              <a:ext uri="{FF2B5EF4-FFF2-40B4-BE49-F238E27FC236}">
                <a16:creationId xmlns:a16="http://schemas.microsoft.com/office/drawing/2014/main" id="{738B03EC-A3A7-4635-A630-D26E46AFA851}"/>
              </a:ext>
            </a:extLst>
          </p:cNvPr>
          <p:cNvPicPr>
            <a:picLocks noChangeAspect="1"/>
          </p:cNvPicPr>
          <p:nvPr/>
        </p:nvPicPr>
        <p:blipFill>
          <a:blip r:embed="rId11"/>
          <a:stretch>
            <a:fillRect/>
          </a:stretch>
        </p:blipFill>
        <p:spPr>
          <a:xfrm>
            <a:off x="1321810" y="5706068"/>
            <a:ext cx="2571750" cy="304800"/>
          </a:xfrm>
          <a:prstGeom prst="rect">
            <a:avLst/>
          </a:prstGeom>
        </p:spPr>
      </p:pic>
    </p:spTree>
    <p:extLst>
      <p:ext uri="{BB962C8B-B14F-4D97-AF65-F5344CB8AC3E}">
        <p14:creationId xmlns:p14="http://schemas.microsoft.com/office/powerpoint/2010/main" val="28809804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C50D249F-BADF-4ACE-8F45-0AF7A687E019}"/>
              </a:ext>
            </a:extLst>
          </p:cNvPr>
          <p:cNvGrpSpPr/>
          <p:nvPr/>
        </p:nvGrpSpPr>
        <p:grpSpPr>
          <a:xfrm>
            <a:off x="-278512" y="-304800"/>
            <a:ext cx="15594330" cy="9725644"/>
            <a:chOff x="-278512" y="-304800"/>
            <a:chExt cx="15594330" cy="9725644"/>
          </a:xfrm>
        </p:grpSpPr>
        <p:grpSp>
          <p:nvGrpSpPr>
            <p:cNvPr id="27" name="组合 26">
              <a:extLst>
                <a:ext uri="{FF2B5EF4-FFF2-40B4-BE49-F238E27FC236}">
                  <a16:creationId xmlns:a16="http://schemas.microsoft.com/office/drawing/2014/main" id="{CB9F8C53-CAD7-461D-AF78-6CAC11873462}"/>
                </a:ext>
              </a:extLst>
            </p:cNvPr>
            <p:cNvGrpSpPr/>
            <p:nvPr/>
          </p:nvGrpSpPr>
          <p:grpSpPr>
            <a:xfrm>
              <a:off x="-278512" y="-304800"/>
              <a:ext cx="1713230" cy="1708609"/>
              <a:chOff x="-214630" y="0"/>
              <a:chExt cx="6971030" cy="6952226"/>
            </a:xfrm>
          </p:grpSpPr>
          <p:sp>
            <p:nvSpPr>
              <p:cNvPr id="34" name="PA-1">
                <a:extLst>
                  <a:ext uri="{FF2B5EF4-FFF2-40B4-BE49-F238E27FC236}">
                    <a16:creationId xmlns:a16="http://schemas.microsoft.com/office/drawing/2014/main" id="{9B054D56-2A17-4BE3-90BD-378429BB18BE}"/>
                  </a:ext>
                </a:extLst>
              </p:cNvPr>
              <p:cNvSpPr/>
              <p:nvPr>
                <p:custDataLst>
                  <p:tags r:id="rId4"/>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5" name="PA-1">
                <a:extLst>
                  <a:ext uri="{FF2B5EF4-FFF2-40B4-BE49-F238E27FC236}">
                    <a16:creationId xmlns:a16="http://schemas.microsoft.com/office/drawing/2014/main" id="{E5907800-7670-43EF-AC40-781F34BE57AE}"/>
                  </a:ext>
                </a:extLst>
              </p:cNvPr>
              <p:cNvSpPr/>
              <p:nvPr>
                <p:custDataLst>
                  <p:tags r:id="rId5"/>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6" name="PA-1">
                <a:extLst>
                  <a:ext uri="{FF2B5EF4-FFF2-40B4-BE49-F238E27FC236}">
                    <a16:creationId xmlns:a16="http://schemas.microsoft.com/office/drawing/2014/main" id="{4316DA02-55AF-412A-949C-116C7442171D}"/>
                  </a:ext>
                </a:extLst>
              </p:cNvPr>
              <p:cNvSpPr/>
              <p:nvPr>
                <p:custDataLst>
                  <p:tags r:id="rId6"/>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28" name="文本框 27">
              <a:extLst>
                <a:ext uri="{FF2B5EF4-FFF2-40B4-BE49-F238E27FC236}">
                  <a16:creationId xmlns:a16="http://schemas.microsoft.com/office/drawing/2014/main" id="{6DA35498-94CE-45C6-939F-8C25BEBBD10E}"/>
                </a:ext>
              </a:extLst>
            </p:cNvPr>
            <p:cNvSpPr txBox="1"/>
            <p:nvPr/>
          </p:nvSpPr>
          <p:spPr>
            <a:xfrm>
              <a:off x="578103" y="196612"/>
              <a:ext cx="4283608" cy="461665"/>
            </a:xfrm>
            <a:prstGeom prst="rect">
              <a:avLst/>
            </a:prstGeom>
            <a:solidFill>
              <a:schemeClr val="bg1"/>
            </a:solidFill>
          </p:spPr>
          <p:txBody>
            <a:bodyPr wrap="square" rtlCol="0">
              <a:spAutoFit/>
            </a:bodyPr>
            <a:lstStyle/>
            <a:p>
              <a:r>
                <a:rPr lang="en-US" altLang="zh-CN" sz="2400" dirty="0">
                  <a:latin typeface="思源黑体" panose="020B0500000000000000" pitchFamily="34" charset="-122"/>
                  <a:ea typeface="思源黑体" panose="020B0500000000000000" pitchFamily="34" charset="-122"/>
                  <a:cs typeface="+mn-ea"/>
                  <a:sym typeface="思源黑体" panose="020B0500000000000000" pitchFamily="34" charset="-122"/>
                </a:rPr>
                <a:t>Offline Trace Analyzer</a:t>
              </a:r>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29" name="组合 28">
              <a:extLst>
                <a:ext uri="{FF2B5EF4-FFF2-40B4-BE49-F238E27FC236}">
                  <a16:creationId xmlns:a16="http://schemas.microsoft.com/office/drawing/2014/main" id="{C65A1678-165F-470E-AA06-69503D32E641}"/>
                </a:ext>
              </a:extLst>
            </p:cNvPr>
            <p:cNvGrpSpPr/>
            <p:nvPr/>
          </p:nvGrpSpPr>
          <p:grpSpPr>
            <a:xfrm>
              <a:off x="7277100" y="1403809"/>
              <a:ext cx="8038718" cy="8017035"/>
              <a:chOff x="-214630" y="0"/>
              <a:chExt cx="6971030" cy="6952226"/>
            </a:xfrm>
          </p:grpSpPr>
          <p:sp>
            <p:nvSpPr>
              <p:cNvPr id="31" name="PA-1">
                <a:extLst>
                  <a:ext uri="{FF2B5EF4-FFF2-40B4-BE49-F238E27FC236}">
                    <a16:creationId xmlns:a16="http://schemas.microsoft.com/office/drawing/2014/main" id="{43ACC5E7-A959-48B5-B66C-BA61C8FFE239}"/>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2" name="PA-1">
                <a:extLst>
                  <a:ext uri="{FF2B5EF4-FFF2-40B4-BE49-F238E27FC236}">
                    <a16:creationId xmlns:a16="http://schemas.microsoft.com/office/drawing/2014/main" id="{97391620-1A9B-44D5-91D6-B270CE11EE41}"/>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3" name="PA-1">
                <a:extLst>
                  <a:ext uri="{FF2B5EF4-FFF2-40B4-BE49-F238E27FC236}">
                    <a16:creationId xmlns:a16="http://schemas.microsoft.com/office/drawing/2014/main" id="{0E8B0C02-43CC-4F65-B767-C0E5E295AAFF}"/>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30" name="矩形 29">
              <a:extLst>
                <a:ext uri="{FF2B5EF4-FFF2-40B4-BE49-F238E27FC236}">
                  <a16:creationId xmlns:a16="http://schemas.microsoft.com/office/drawing/2014/main" id="{FB32571B-A36A-4CBF-8D63-865652EB6507}"/>
                </a:ext>
              </a:extLst>
            </p:cNvPr>
            <p:cNvSpPr/>
            <p:nvPr/>
          </p:nvSpPr>
          <p:spPr>
            <a:xfrm>
              <a:off x="0" y="6451600"/>
              <a:ext cx="12192000" cy="400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mc:AlternateContent xmlns:mc="http://schemas.openxmlformats.org/markup-compatibility/2006">
        <mc:Choice xmlns:a14="http://schemas.microsoft.com/office/drawing/2010/main" Requires="a14">
          <p:sp>
            <p:nvSpPr>
              <p:cNvPr id="39" name="文本框 38">
                <a:extLst>
                  <a:ext uri="{FF2B5EF4-FFF2-40B4-BE49-F238E27FC236}">
                    <a16:creationId xmlns:a16="http://schemas.microsoft.com/office/drawing/2014/main" id="{788B730D-A67B-4E7B-9DA0-95A3494370CB}"/>
                  </a:ext>
                </a:extLst>
              </p:cNvPr>
              <p:cNvSpPr txBox="1"/>
              <p:nvPr/>
            </p:nvSpPr>
            <p:spPr>
              <a:xfrm>
                <a:off x="407123" y="841372"/>
                <a:ext cx="7741422" cy="4103688"/>
              </a:xfrm>
              <a:prstGeom prst="rect">
                <a:avLst/>
              </a:prstGeom>
              <a:noFill/>
            </p:spPr>
            <p:txBody>
              <a:bodyPr wrap="square" rtlCol="0">
                <a:spAutoFit/>
              </a:bodyPr>
              <a:lstStyle/>
              <a:p>
                <a:pPr marL="285750" indent="-285750">
                  <a:spcBef>
                    <a:spcPts val="200"/>
                  </a:spcBef>
                  <a:spcAft>
                    <a:spcPts val="200"/>
                  </a:spcAft>
                  <a:buFont typeface="Arial" panose="020B0604020202020204" pitchFamily="34" charset="0"/>
                  <a:buChar char="•"/>
                </a:pPr>
                <a14:m>
                  <m:oMath xmlns:m="http://schemas.openxmlformats.org/officeDocument/2006/math">
                    <m:r>
                      <a:rPr lang="en-US" altLang="zh-CN" b="0" i="1" smtClean="0">
                        <a:effectLst/>
                        <a:latin typeface="Cambria Math" panose="02040503050406030204" pitchFamily="18" charset="0"/>
                      </a:rPr>
                      <m:t>𝐿𝐶𝑆𝐴</m:t>
                    </m:r>
                    <m:r>
                      <a:rPr lang="en-US" altLang="zh-CN" b="0" i="1" smtClean="0">
                        <a:effectLst/>
                        <a:latin typeface="Cambria Math" panose="02040503050406030204" pitchFamily="18" charset="0"/>
                        <a:ea typeface="Cambria Math" panose="02040503050406030204" pitchFamily="18" charset="0"/>
                      </a:rPr>
                      <m:t>ℱ</m:t>
                    </m:r>
                    <m:r>
                      <a:rPr lang="en-US" altLang="zh-CN" b="0" i="1" smtClean="0">
                        <a:effectLst/>
                        <a:latin typeface="Cambria Math" panose="02040503050406030204" pitchFamily="18" charset="0"/>
                        <a:ea typeface="Cambria Math" panose="02040503050406030204" pitchFamily="18" charset="0"/>
                      </a:rPr>
                      <m:t>_</m:t>
                    </m:r>
                    <m:r>
                      <a:rPr lang="en-US" altLang="zh-CN" b="0" i="1" smtClean="0">
                        <a:effectLst/>
                        <a:latin typeface="Cambria Math" panose="02040503050406030204" pitchFamily="18" charset="0"/>
                        <a:ea typeface="Cambria Math" panose="02040503050406030204" pitchFamily="18" charset="0"/>
                      </a:rPr>
                      <m:t>𝐵𝐵</m:t>
                    </m:r>
                  </m:oMath>
                </a14:m>
                <a:endParaRPr lang="en-US" altLang="zh-CN" dirty="0">
                  <a:effectLst/>
                </a:endParaRPr>
              </a:p>
              <a:p>
                <a:pPr marL="742950" lvl="1" indent="-285750">
                  <a:spcBef>
                    <a:spcPts val="200"/>
                  </a:spcBef>
                  <a:spcAft>
                    <a:spcPts val="200"/>
                  </a:spcAft>
                  <a:buFont typeface="Arial" panose="020B0604020202020204" pitchFamily="34" charset="0"/>
                  <a:buChar char="•"/>
                </a:pPr>
                <a:r>
                  <a:rPr lang="en-US" altLang="zh-CN" dirty="0">
                    <a:effectLst/>
                  </a:rPr>
                  <a:t>BB</a:t>
                </a:r>
                <a:r>
                  <a:rPr lang="zh-CN" altLang="en-US" dirty="0">
                    <a:effectLst/>
                  </a:rPr>
                  <a:t>是一个从最后一个分支目标为起始，实际运行的后续分支指令为终止的一段指令序列。</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在此定义下，</a:t>
                </a:r>
                <a:r>
                  <a:rPr lang="en-US" altLang="zh-CN" dirty="0">
                    <a:effectLst/>
                  </a:rPr>
                  <a:t>A</a:t>
                </a:r>
                <a:r>
                  <a:rPr lang="zh-CN" altLang="en-US" dirty="0">
                    <a:effectLst/>
                  </a:rPr>
                  <a:t>是作为</a:t>
                </a:r>
                <a:r>
                  <a:rPr lang="en-US" altLang="zh-CN" dirty="0">
                    <a:effectLst/>
                  </a:rPr>
                  <a:t>a-&gt;c</a:t>
                </a:r>
                <a:r>
                  <a:rPr lang="zh-CN" altLang="en-US" dirty="0">
                    <a:effectLst/>
                  </a:rPr>
                  <a:t>的一个</a:t>
                </a:r>
                <a:r>
                  <a:rPr lang="en-US" altLang="zh-CN" dirty="0">
                    <a:effectLst/>
                  </a:rPr>
                  <a:t>bb</a:t>
                </a:r>
                <a:r>
                  <a:rPr lang="zh-CN" altLang="en-US" dirty="0">
                    <a:effectLst/>
                  </a:rPr>
                  <a:t>，而</a:t>
                </a:r>
                <a:r>
                  <a:rPr lang="en-US" altLang="zh-CN" dirty="0">
                    <a:effectLst/>
                  </a:rPr>
                  <a:t>A-&gt;B-&gt;C</a:t>
                </a:r>
                <a:r>
                  <a:rPr lang="zh-CN" altLang="en-US" dirty="0">
                    <a:effectLst/>
                  </a:rPr>
                  <a:t>的路径的</a:t>
                </a:r>
                <a:r>
                  <a:rPr lang="en-US" altLang="zh-CN" dirty="0">
                    <a:effectLst/>
                  </a:rPr>
                  <a:t>bb</a:t>
                </a:r>
                <a:r>
                  <a:rPr lang="zh-CN" altLang="en-US" dirty="0">
                    <a:effectLst/>
                  </a:rPr>
                  <a:t>是</a:t>
                </a:r>
                <a:r>
                  <a:rPr lang="en-US" altLang="zh-CN" dirty="0">
                    <a:effectLst/>
                  </a:rPr>
                  <a:t>a</a:t>
                </a:r>
                <a:r>
                  <a:rPr lang="zh-CN" altLang="en-US" dirty="0">
                    <a:effectLst/>
                  </a:rPr>
                  <a:t>和</a:t>
                </a:r>
                <a:r>
                  <a:rPr lang="en-US" altLang="zh-CN" dirty="0">
                    <a:effectLst/>
                  </a:rPr>
                  <a:t>b</a:t>
                </a:r>
                <a:r>
                  <a:rPr lang="zh-CN" altLang="en-US" dirty="0">
                    <a:effectLst/>
                  </a:rPr>
                  <a:t>两个一起构建的因为</a:t>
                </a:r>
                <a:r>
                  <a:rPr lang="en-US" altLang="zh-CN" dirty="0">
                    <a:effectLst/>
                  </a:rPr>
                  <a:t>a</a:t>
                </a:r>
                <a:r>
                  <a:rPr lang="zh-CN" altLang="en-US" dirty="0">
                    <a:effectLst/>
                  </a:rPr>
                  <a:t>的分支没有触发。</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对</a:t>
                </a:r>
                <a:r>
                  <a:rPr lang="el-GR" dirty="0">
                    <a:effectLst/>
                  </a:rPr>
                  <a:t>μ</a:t>
                </a:r>
                <a:r>
                  <a:rPr lang="en-US" dirty="0">
                    <a:effectLst/>
                  </a:rPr>
                  <a:t>AFL</a:t>
                </a:r>
                <a:r>
                  <a:rPr lang="zh-CN" altLang="en-US" dirty="0">
                    <a:effectLst/>
                  </a:rPr>
                  <a:t>来讲，是将上一个分支目标获取的基地址和</a:t>
                </a:r>
                <a:r>
                  <a:rPr lang="en-US" dirty="0">
                    <a:effectLst/>
                  </a:rPr>
                  <a:t>P-header</a:t>
                </a:r>
                <a:r>
                  <a:rPr lang="zh-CN" altLang="en-US" dirty="0">
                    <a:effectLst/>
                  </a:rPr>
                  <a:t>比特流变成</a:t>
                </a:r>
                <a:r>
                  <a:rPr lang="en-US" altLang="zh-CN" dirty="0">
                    <a:effectLst/>
                  </a:rPr>
                  <a:t>(</a:t>
                </a:r>
                <a:r>
                  <a:rPr lang="en-US" dirty="0" err="1">
                    <a:effectLst/>
                  </a:rPr>
                  <a:t>BB_base,BB_bitstream</a:t>
                </a:r>
                <a:r>
                  <a:rPr lang="en-US" dirty="0">
                    <a:effectLst/>
                  </a:rPr>
                  <a:t>)</a:t>
                </a:r>
              </a:p>
              <a:p>
                <a:pPr marL="742950" lvl="1" indent="-285750">
                  <a:spcBef>
                    <a:spcPts val="200"/>
                  </a:spcBef>
                  <a:spcAft>
                    <a:spcPts val="200"/>
                  </a:spcAft>
                  <a:buFont typeface="Arial" panose="020B0604020202020204" pitchFamily="34" charset="0"/>
                  <a:buChar char="•"/>
                </a:pPr>
                <a:endParaRPr lang="en-US" altLang="zh-CN" dirty="0"/>
              </a:p>
              <a:p>
                <a:pPr marL="742950" lvl="1" indent="-285750">
                  <a:spcBef>
                    <a:spcPts val="200"/>
                  </a:spcBef>
                  <a:spcAft>
                    <a:spcPts val="200"/>
                  </a:spcAft>
                  <a:buFont typeface="Arial" panose="020B0604020202020204" pitchFamily="34" charset="0"/>
                  <a:buChar char="•"/>
                </a:pPr>
                <a:r>
                  <a:rPr lang="en-US" altLang="zh-CN" dirty="0">
                    <a:effectLst/>
                  </a:rPr>
                  <a:t>A-&gt;C=(0x8000546, 1111)</a:t>
                </a:r>
              </a:p>
              <a:p>
                <a:pPr marL="742950" lvl="1" indent="-285750">
                  <a:spcBef>
                    <a:spcPts val="200"/>
                  </a:spcBef>
                  <a:spcAft>
                    <a:spcPts val="200"/>
                  </a:spcAft>
                  <a:buFont typeface="Arial" panose="020B0604020202020204" pitchFamily="34" charset="0"/>
                  <a:buChar char="•"/>
                </a:pPr>
                <a:r>
                  <a:rPr lang="en-US" altLang="zh-CN" dirty="0"/>
                  <a:t>A-&gt;B-&gt;C=(0x8000546, 11101111)</a:t>
                </a:r>
              </a:p>
              <a:p>
                <a:pPr marL="742950" lvl="1" indent="-285750">
                  <a:spcBef>
                    <a:spcPts val="200"/>
                  </a:spcBef>
                  <a:spcAft>
                    <a:spcPts val="200"/>
                  </a:spcAft>
                  <a:buFont typeface="Arial" panose="020B0604020202020204" pitchFamily="34" charset="0"/>
                  <a:buChar char="•"/>
                </a:pP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该方法和</a:t>
                </a:r>
                <a:r>
                  <a:rPr lang="en-US" altLang="zh-CN" dirty="0">
                    <a:effectLst/>
                  </a:rPr>
                  <a:t>AFL</a:t>
                </a:r>
                <a:r>
                  <a:rPr lang="zh-CN" altLang="en-US" dirty="0">
                    <a:effectLst/>
                  </a:rPr>
                  <a:t>生成的</a:t>
                </a:r>
                <a:r>
                  <a:rPr lang="en-US" altLang="zh-CN" dirty="0">
                    <a:effectLst/>
                  </a:rPr>
                  <a:t>bitmap</a:t>
                </a:r>
                <a:r>
                  <a:rPr lang="zh-CN" altLang="en-US" dirty="0">
                    <a:effectLst/>
                  </a:rPr>
                  <a:t>是不一样的。然而，它实现了相同的路径灵敏度，因为基本块转换中的任何变化都会反映在相应的变化上</a:t>
                </a:r>
                <a:endParaRPr lang="en-US" altLang="zh-CN" dirty="0">
                  <a:effectLst/>
                </a:endParaRPr>
              </a:p>
            </p:txBody>
          </p:sp>
        </mc:Choice>
        <mc:Fallback>
          <p:sp>
            <p:nvSpPr>
              <p:cNvPr id="39" name="文本框 38">
                <a:extLst>
                  <a:ext uri="{FF2B5EF4-FFF2-40B4-BE49-F238E27FC236}">
                    <a16:creationId xmlns:a16="http://schemas.microsoft.com/office/drawing/2014/main" id="{788B730D-A67B-4E7B-9DA0-95A3494370CB}"/>
                  </a:ext>
                </a:extLst>
              </p:cNvPr>
              <p:cNvSpPr txBox="1">
                <a:spLocks noRot="1" noChangeAspect="1" noMove="1" noResize="1" noEditPoints="1" noAdjustHandles="1" noChangeArrowheads="1" noChangeShapeType="1" noTextEdit="1"/>
              </p:cNvSpPr>
              <p:nvPr/>
            </p:nvSpPr>
            <p:spPr>
              <a:xfrm>
                <a:off x="407123" y="841372"/>
                <a:ext cx="7741422" cy="4103688"/>
              </a:xfrm>
              <a:prstGeom prst="rect">
                <a:avLst/>
              </a:prstGeom>
              <a:blipFill>
                <a:blip r:embed="rId9"/>
                <a:stretch>
                  <a:fillRect l="-551" t="-297" r="-551" b="-1486"/>
                </a:stretch>
              </a:blipFill>
            </p:spPr>
            <p:txBody>
              <a:bodyPr/>
              <a:lstStyle/>
              <a:p>
                <a:r>
                  <a:rPr lang="en-US">
                    <a:noFill/>
                  </a:rPr>
                  <a:t> </a:t>
                </a:r>
              </a:p>
            </p:txBody>
          </p:sp>
        </mc:Fallback>
      </mc:AlternateContent>
      <p:pic>
        <p:nvPicPr>
          <p:cNvPr id="17" name="图片 16">
            <a:extLst>
              <a:ext uri="{FF2B5EF4-FFF2-40B4-BE49-F238E27FC236}">
                <a16:creationId xmlns:a16="http://schemas.microsoft.com/office/drawing/2014/main" id="{3B683E4C-DB43-4594-BBAF-16E1DB75A18B}"/>
              </a:ext>
            </a:extLst>
          </p:cNvPr>
          <p:cNvPicPr>
            <a:picLocks noChangeAspect="1"/>
          </p:cNvPicPr>
          <p:nvPr/>
        </p:nvPicPr>
        <p:blipFill>
          <a:blip r:embed="rId10"/>
          <a:stretch>
            <a:fillRect/>
          </a:stretch>
        </p:blipFill>
        <p:spPr>
          <a:xfrm>
            <a:off x="8048625" y="849667"/>
            <a:ext cx="4143375" cy="3143250"/>
          </a:xfrm>
          <a:prstGeom prst="rect">
            <a:avLst/>
          </a:prstGeom>
        </p:spPr>
      </p:pic>
    </p:spTree>
    <p:extLst>
      <p:ext uri="{BB962C8B-B14F-4D97-AF65-F5344CB8AC3E}">
        <p14:creationId xmlns:p14="http://schemas.microsoft.com/office/powerpoint/2010/main" val="17422792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C50D249F-BADF-4ACE-8F45-0AF7A687E019}"/>
              </a:ext>
            </a:extLst>
          </p:cNvPr>
          <p:cNvGrpSpPr/>
          <p:nvPr/>
        </p:nvGrpSpPr>
        <p:grpSpPr>
          <a:xfrm>
            <a:off x="-278512" y="-304800"/>
            <a:ext cx="15594330" cy="9725644"/>
            <a:chOff x="-278512" y="-304800"/>
            <a:chExt cx="15594330" cy="9725644"/>
          </a:xfrm>
        </p:grpSpPr>
        <p:grpSp>
          <p:nvGrpSpPr>
            <p:cNvPr id="27" name="组合 26">
              <a:extLst>
                <a:ext uri="{FF2B5EF4-FFF2-40B4-BE49-F238E27FC236}">
                  <a16:creationId xmlns:a16="http://schemas.microsoft.com/office/drawing/2014/main" id="{CB9F8C53-CAD7-461D-AF78-6CAC11873462}"/>
                </a:ext>
              </a:extLst>
            </p:cNvPr>
            <p:cNvGrpSpPr/>
            <p:nvPr/>
          </p:nvGrpSpPr>
          <p:grpSpPr>
            <a:xfrm>
              <a:off x="-278512" y="-304800"/>
              <a:ext cx="1713230" cy="1708609"/>
              <a:chOff x="-214630" y="0"/>
              <a:chExt cx="6971030" cy="6952226"/>
            </a:xfrm>
          </p:grpSpPr>
          <p:sp>
            <p:nvSpPr>
              <p:cNvPr id="34" name="PA-1">
                <a:extLst>
                  <a:ext uri="{FF2B5EF4-FFF2-40B4-BE49-F238E27FC236}">
                    <a16:creationId xmlns:a16="http://schemas.microsoft.com/office/drawing/2014/main" id="{9B054D56-2A17-4BE3-90BD-378429BB18BE}"/>
                  </a:ext>
                </a:extLst>
              </p:cNvPr>
              <p:cNvSpPr/>
              <p:nvPr>
                <p:custDataLst>
                  <p:tags r:id="rId4"/>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5" name="PA-1">
                <a:extLst>
                  <a:ext uri="{FF2B5EF4-FFF2-40B4-BE49-F238E27FC236}">
                    <a16:creationId xmlns:a16="http://schemas.microsoft.com/office/drawing/2014/main" id="{E5907800-7670-43EF-AC40-781F34BE57AE}"/>
                  </a:ext>
                </a:extLst>
              </p:cNvPr>
              <p:cNvSpPr/>
              <p:nvPr>
                <p:custDataLst>
                  <p:tags r:id="rId5"/>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6" name="PA-1">
                <a:extLst>
                  <a:ext uri="{FF2B5EF4-FFF2-40B4-BE49-F238E27FC236}">
                    <a16:creationId xmlns:a16="http://schemas.microsoft.com/office/drawing/2014/main" id="{4316DA02-55AF-412A-949C-116C7442171D}"/>
                  </a:ext>
                </a:extLst>
              </p:cNvPr>
              <p:cNvSpPr/>
              <p:nvPr>
                <p:custDataLst>
                  <p:tags r:id="rId6"/>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28" name="文本框 27">
              <a:extLst>
                <a:ext uri="{FF2B5EF4-FFF2-40B4-BE49-F238E27FC236}">
                  <a16:creationId xmlns:a16="http://schemas.microsoft.com/office/drawing/2014/main" id="{6DA35498-94CE-45C6-939F-8C25BEBBD10E}"/>
                </a:ext>
              </a:extLst>
            </p:cNvPr>
            <p:cNvSpPr txBox="1"/>
            <p:nvPr/>
          </p:nvSpPr>
          <p:spPr>
            <a:xfrm>
              <a:off x="578103" y="196612"/>
              <a:ext cx="4283608" cy="461665"/>
            </a:xfrm>
            <a:prstGeom prst="rect">
              <a:avLst/>
            </a:prstGeom>
            <a:solidFill>
              <a:schemeClr val="bg1"/>
            </a:solidFill>
          </p:spPr>
          <p:txBody>
            <a:bodyPr wrap="square" rtlCol="0">
              <a:spAutoFit/>
            </a:bodyPr>
            <a:lstStyle/>
            <a:p>
              <a:r>
                <a:rPr lang="en-US" altLang="zh-CN" sz="2400" dirty="0">
                  <a:latin typeface="思源黑体" panose="020B0500000000000000" pitchFamily="34" charset="-122"/>
                  <a:ea typeface="思源黑体" panose="020B0500000000000000" pitchFamily="34" charset="-122"/>
                  <a:cs typeface="+mn-ea"/>
                  <a:sym typeface="思源黑体" panose="020B0500000000000000" pitchFamily="34" charset="-122"/>
                </a:rPr>
                <a:t>Offline Trace Analyzer</a:t>
              </a:r>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29" name="组合 28">
              <a:extLst>
                <a:ext uri="{FF2B5EF4-FFF2-40B4-BE49-F238E27FC236}">
                  <a16:creationId xmlns:a16="http://schemas.microsoft.com/office/drawing/2014/main" id="{C65A1678-165F-470E-AA06-69503D32E641}"/>
                </a:ext>
              </a:extLst>
            </p:cNvPr>
            <p:cNvGrpSpPr/>
            <p:nvPr/>
          </p:nvGrpSpPr>
          <p:grpSpPr>
            <a:xfrm>
              <a:off x="7277100" y="1403809"/>
              <a:ext cx="8038718" cy="8017035"/>
              <a:chOff x="-214630" y="0"/>
              <a:chExt cx="6971030" cy="6952226"/>
            </a:xfrm>
          </p:grpSpPr>
          <p:sp>
            <p:nvSpPr>
              <p:cNvPr id="31" name="PA-1">
                <a:extLst>
                  <a:ext uri="{FF2B5EF4-FFF2-40B4-BE49-F238E27FC236}">
                    <a16:creationId xmlns:a16="http://schemas.microsoft.com/office/drawing/2014/main" id="{43ACC5E7-A959-48B5-B66C-BA61C8FFE239}"/>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2" name="PA-1">
                <a:extLst>
                  <a:ext uri="{FF2B5EF4-FFF2-40B4-BE49-F238E27FC236}">
                    <a16:creationId xmlns:a16="http://schemas.microsoft.com/office/drawing/2014/main" id="{97391620-1A9B-44D5-91D6-B270CE11EE41}"/>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3" name="PA-1">
                <a:extLst>
                  <a:ext uri="{FF2B5EF4-FFF2-40B4-BE49-F238E27FC236}">
                    <a16:creationId xmlns:a16="http://schemas.microsoft.com/office/drawing/2014/main" id="{0E8B0C02-43CC-4F65-B767-C0E5E295AAFF}"/>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30" name="矩形 29">
              <a:extLst>
                <a:ext uri="{FF2B5EF4-FFF2-40B4-BE49-F238E27FC236}">
                  <a16:creationId xmlns:a16="http://schemas.microsoft.com/office/drawing/2014/main" id="{FB32571B-A36A-4CBF-8D63-865652EB6507}"/>
                </a:ext>
              </a:extLst>
            </p:cNvPr>
            <p:cNvSpPr/>
            <p:nvPr/>
          </p:nvSpPr>
          <p:spPr>
            <a:xfrm>
              <a:off x="0" y="6451600"/>
              <a:ext cx="12192000" cy="400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mc:AlternateContent xmlns:mc="http://schemas.openxmlformats.org/markup-compatibility/2006">
        <mc:Choice xmlns:a14="http://schemas.microsoft.com/office/drawing/2010/main" Requires="a14">
          <p:sp>
            <p:nvSpPr>
              <p:cNvPr id="39" name="文本框 38">
                <a:extLst>
                  <a:ext uri="{FF2B5EF4-FFF2-40B4-BE49-F238E27FC236}">
                    <a16:creationId xmlns:a16="http://schemas.microsoft.com/office/drawing/2014/main" id="{788B730D-A67B-4E7B-9DA0-95A3494370CB}"/>
                  </a:ext>
                </a:extLst>
              </p:cNvPr>
              <p:cNvSpPr txBox="1"/>
              <p:nvPr/>
            </p:nvSpPr>
            <p:spPr>
              <a:xfrm>
                <a:off x="407123" y="841372"/>
                <a:ext cx="7741422" cy="3272691"/>
              </a:xfrm>
              <a:prstGeom prst="rect">
                <a:avLst/>
              </a:prstGeom>
              <a:noFill/>
            </p:spPr>
            <p:txBody>
              <a:bodyPr wrap="square" rtlCol="0">
                <a:spAutoFit/>
              </a:bodyPr>
              <a:lstStyle/>
              <a:p>
                <a:pPr marL="285750" indent="-285750">
                  <a:spcBef>
                    <a:spcPts val="200"/>
                  </a:spcBef>
                  <a:spcAft>
                    <a:spcPts val="200"/>
                  </a:spcAft>
                  <a:buFont typeface="Arial" panose="020B0604020202020204" pitchFamily="34" charset="0"/>
                  <a:buChar char="•"/>
                </a:pPr>
                <a14:m>
                  <m:oMath xmlns:m="http://schemas.openxmlformats.org/officeDocument/2006/math">
                    <m:r>
                      <a:rPr lang="en-US" altLang="zh-CN" i="1">
                        <a:latin typeface="Cambria Math" panose="02040503050406030204" pitchFamily="18" charset="0"/>
                      </a:rPr>
                      <m:t>𝑁𝑜𝑛𝑑𝑒𝑡𝑒𝑟𝑚𝑖𝑛𝑖𝑠𝑚</m:t>
                    </m:r>
                  </m:oMath>
                </a14:m>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经过</a:t>
                </a:r>
                <a:r>
                  <a:rPr lang="en-US" altLang="zh-CN" dirty="0">
                    <a:effectLst/>
                  </a:rPr>
                  <a:t>Online</a:t>
                </a:r>
                <a:r>
                  <a:rPr lang="zh-CN" altLang="en-US" dirty="0">
                    <a:effectLst/>
                  </a:rPr>
                  <a:t>过滤的之后还是会有一些噪点包。</a:t>
                </a:r>
                <a:endParaRPr lang="en-US" altLang="zh-CN" dirty="0">
                  <a:effectLst/>
                </a:endParaRPr>
              </a:p>
              <a:p>
                <a:pPr marL="1200150" lvl="2" indent="-285750">
                  <a:spcBef>
                    <a:spcPts val="200"/>
                  </a:spcBef>
                  <a:spcAft>
                    <a:spcPts val="200"/>
                  </a:spcAft>
                  <a:buFont typeface="Arial" panose="020B0604020202020204" pitchFamily="34" charset="0"/>
                  <a:buChar char="•"/>
                </a:pPr>
                <a:r>
                  <a:rPr lang="zh-CN" altLang="en-US" dirty="0">
                    <a:effectLst/>
                  </a:rPr>
                  <a:t>没有机制来抑制异常处理程序的跟踪，因为异常处理程序是不确定性发生的。</a:t>
                </a:r>
                <a:endParaRPr lang="en-US" altLang="zh-CN" dirty="0"/>
              </a:p>
              <a:p>
                <a:pPr marL="1200150" lvl="2" indent="-285750">
                  <a:spcBef>
                    <a:spcPts val="200"/>
                  </a:spcBef>
                  <a:spcAft>
                    <a:spcPts val="200"/>
                  </a:spcAft>
                  <a:buFont typeface="Arial" panose="020B0604020202020204" pitchFamily="34" charset="0"/>
                  <a:buChar char="•"/>
                </a:pPr>
                <a:r>
                  <a:rPr lang="zh-CN" altLang="en-US" dirty="0">
                    <a:effectLst/>
                  </a:rPr>
                  <a:t>这会为</a:t>
                </a:r>
                <a:r>
                  <a:rPr lang="en-US" altLang="zh-CN" dirty="0" err="1">
                    <a:effectLst/>
                  </a:rPr>
                  <a:t>fuzzer</a:t>
                </a:r>
                <a:r>
                  <a:rPr lang="zh-CN" altLang="en-US" dirty="0">
                    <a:effectLst/>
                  </a:rPr>
                  <a:t>添加不确定性</a:t>
                </a:r>
                <a:endParaRPr lang="en-US" altLang="zh-CN" dirty="0">
                  <a:effectLst/>
                </a:endParaRPr>
              </a:p>
              <a:p>
                <a:pPr marL="1200150" lvl="2" indent="-285750">
                  <a:spcBef>
                    <a:spcPts val="200"/>
                  </a:spcBef>
                  <a:spcAft>
                    <a:spcPts val="200"/>
                  </a:spcAft>
                  <a:buFont typeface="Arial" panose="020B0604020202020204" pitchFamily="34" charset="0"/>
                  <a:buChar char="•"/>
                </a:pPr>
                <a:r>
                  <a:rPr lang="zh-CN" altLang="en-US" dirty="0">
                    <a:effectLst/>
                  </a:rPr>
                  <a:t>因为相同的测试用例会生成不同的执行</a:t>
                </a:r>
                <a:r>
                  <a:rPr lang="en-US" altLang="zh-CN" dirty="0">
                    <a:effectLst/>
                  </a:rPr>
                  <a:t>Trace</a:t>
                </a:r>
                <a:r>
                  <a:rPr lang="zh-CN" altLang="en-US" dirty="0">
                    <a:effectLst/>
                  </a:rPr>
                  <a:t>在不同的执行中。</a:t>
                </a:r>
                <a:endParaRPr lang="en-US" altLang="zh-CN" dirty="0">
                  <a:effectLst/>
                </a:endParaRPr>
              </a:p>
              <a:p>
                <a:pPr marL="742950" lvl="1" indent="-285750">
                  <a:spcBef>
                    <a:spcPts val="200"/>
                  </a:spcBef>
                  <a:spcAft>
                    <a:spcPts val="200"/>
                  </a:spcAft>
                  <a:buFont typeface="Arial" panose="020B0604020202020204" pitchFamily="34" charset="0"/>
                  <a:buChar char="•"/>
                </a:pPr>
                <a:r>
                  <a:rPr lang="en-US" altLang="zh-CN" dirty="0" err="1">
                    <a:effectLst/>
                  </a:rPr>
                  <a:t>μAFL</a:t>
                </a:r>
                <a:r>
                  <a:rPr lang="zh-CN" altLang="en-US" dirty="0">
                    <a:effectLst/>
                  </a:rPr>
                  <a:t>提供了一个离线异常过滤。</a:t>
                </a:r>
                <a:endParaRPr lang="en-US" altLang="zh-CN" dirty="0"/>
              </a:p>
              <a:p>
                <a:pPr marL="1200150" lvl="2" indent="-285750">
                  <a:spcBef>
                    <a:spcPts val="200"/>
                  </a:spcBef>
                  <a:spcAft>
                    <a:spcPts val="200"/>
                  </a:spcAft>
                  <a:buFont typeface="Arial" panose="020B0604020202020204" pitchFamily="34" charset="0"/>
                  <a:buChar char="•"/>
                </a:pPr>
                <a:r>
                  <a:rPr lang="zh-CN" altLang="en-US" dirty="0">
                    <a:effectLst/>
                  </a:rPr>
                  <a:t>利用</a:t>
                </a:r>
                <a:r>
                  <a:rPr lang="en-US" altLang="zh-CN" dirty="0">
                    <a:effectLst/>
                  </a:rPr>
                  <a:t>ETM</a:t>
                </a:r>
                <a:r>
                  <a:rPr lang="zh-CN" altLang="en-US" dirty="0">
                    <a:effectLst/>
                  </a:rPr>
                  <a:t>分支包中嵌入的异常信息来找出异常入口点和出口点。</a:t>
                </a:r>
                <a:endParaRPr lang="en-US" altLang="zh-CN" dirty="0">
                  <a:effectLst/>
                </a:endParaRPr>
              </a:p>
              <a:p>
                <a:pPr marL="1200150" lvl="2" indent="-285750">
                  <a:spcBef>
                    <a:spcPts val="200"/>
                  </a:spcBef>
                  <a:spcAft>
                    <a:spcPts val="200"/>
                  </a:spcAft>
                  <a:buFont typeface="Arial" panose="020B0604020202020204" pitchFamily="34" charset="0"/>
                  <a:buChar char="•"/>
                </a:pPr>
                <a:r>
                  <a:rPr lang="zh-CN" altLang="en-US" dirty="0">
                    <a:effectLst/>
                  </a:rPr>
                  <a:t>分析人员可以选择是否丢弃处理程序执行期间生成的</a:t>
                </a:r>
                <a:r>
                  <a:rPr lang="en-US" altLang="zh-CN" dirty="0">
                    <a:effectLst/>
                  </a:rPr>
                  <a:t>ETM</a:t>
                </a:r>
                <a:r>
                  <a:rPr lang="zh-CN" altLang="en-US" dirty="0">
                    <a:effectLst/>
                  </a:rPr>
                  <a:t>跟踪。</a:t>
                </a:r>
                <a:endParaRPr lang="en-US" altLang="zh-CN" dirty="0">
                  <a:effectLst/>
                </a:endParaRPr>
              </a:p>
              <a:p>
                <a:pPr marL="1200150" lvl="2" indent="-285750">
                  <a:spcBef>
                    <a:spcPts val="200"/>
                  </a:spcBef>
                  <a:spcAft>
                    <a:spcPts val="200"/>
                  </a:spcAft>
                  <a:buFont typeface="Arial" panose="020B0604020202020204" pitchFamily="34" charset="0"/>
                  <a:buChar char="•"/>
                </a:pPr>
                <a:r>
                  <a:rPr lang="zh-CN" altLang="en-US" dirty="0">
                    <a:effectLst/>
                  </a:rPr>
                  <a:t>在这个过程中不需要反编译。</a:t>
                </a:r>
                <a:endParaRPr lang="en-US" altLang="zh-CN" dirty="0">
                  <a:effectLst/>
                </a:endParaRPr>
              </a:p>
            </p:txBody>
          </p:sp>
        </mc:Choice>
        <mc:Fallback>
          <p:sp>
            <p:nvSpPr>
              <p:cNvPr id="39" name="文本框 38">
                <a:extLst>
                  <a:ext uri="{FF2B5EF4-FFF2-40B4-BE49-F238E27FC236}">
                    <a16:creationId xmlns:a16="http://schemas.microsoft.com/office/drawing/2014/main" id="{788B730D-A67B-4E7B-9DA0-95A3494370CB}"/>
                  </a:ext>
                </a:extLst>
              </p:cNvPr>
              <p:cNvSpPr txBox="1">
                <a:spLocks noRot="1" noChangeAspect="1" noMove="1" noResize="1" noEditPoints="1" noAdjustHandles="1" noChangeArrowheads="1" noChangeShapeType="1" noTextEdit="1"/>
              </p:cNvSpPr>
              <p:nvPr/>
            </p:nvSpPr>
            <p:spPr>
              <a:xfrm>
                <a:off x="407123" y="841372"/>
                <a:ext cx="7741422" cy="3272691"/>
              </a:xfrm>
              <a:prstGeom prst="rect">
                <a:avLst/>
              </a:prstGeom>
              <a:blipFill>
                <a:blip r:embed="rId9"/>
                <a:stretch>
                  <a:fillRect l="-551" t="-372" r="-787" b="-2048"/>
                </a:stretch>
              </a:blipFill>
            </p:spPr>
            <p:txBody>
              <a:bodyPr/>
              <a:lstStyle/>
              <a:p>
                <a:r>
                  <a:rPr lang="en-US">
                    <a:noFill/>
                  </a:rPr>
                  <a:t> </a:t>
                </a:r>
              </a:p>
            </p:txBody>
          </p:sp>
        </mc:Fallback>
      </mc:AlternateContent>
    </p:spTree>
    <p:extLst>
      <p:ext uri="{BB962C8B-B14F-4D97-AF65-F5344CB8AC3E}">
        <p14:creationId xmlns:p14="http://schemas.microsoft.com/office/powerpoint/2010/main" val="16577569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C50D249F-BADF-4ACE-8F45-0AF7A687E019}"/>
              </a:ext>
            </a:extLst>
          </p:cNvPr>
          <p:cNvGrpSpPr/>
          <p:nvPr/>
        </p:nvGrpSpPr>
        <p:grpSpPr>
          <a:xfrm>
            <a:off x="-278512" y="-304800"/>
            <a:ext cx="15594330" cy="9725644"/>
            <a:chOff x="-278512" y="-304800"/>
            <a:chExt cx="15594330" cy="9725644"/>
          </a:xfrm>
        </p:grpSpPr>
        <p:grpSp>
          <p:nvGrpSpPr>
            <p:cNvPr id="27" name="组合 26">
              <a:extLst>
                <a:ext uri="{FF2B5EF4-FFF2-40B4-BE49-F238E27FC236}">
                  <a16:creationId xmlns:a16="http://schemas.microsoft.com/office/drawing/2014/main" id="{CB9F8C53-CAD7-461D-AF78-6CAC11873462}"/>
                </a:ext>
              </a:extLst>
            </p:cNvPr>
            <p:cNvGrpSpPr/>
            <p:nvPr/>
          </p:nvGrpSpPr>
          <p:grpSpPr>
            <a:xfrm>
              <a:off x="-278512" y="-304800"/>
              <a:ext cx="1713230" cy="1708609"/>
              <a:chOff x="-214630" y="0"/>
              <a:chExt cx="6971030" cy="6952226"/>
            </a:xfrm>
          </p:grpSpPr>
          <p:sp>
            <p:nvSpPr>
              <p:cNvPr id="34" name="PA-1">
                <a:extLst>
                  <a:ext uri="{FF2B5EF4-FFF2-40B4-BE49-F238E27FC236}">
                    <a16:creationId xmlns:a16="http://schemas.microsoft.com/office/drawing/2014/main" id="{9B054D56-2A17-4BE3-90BD-378429BB18BE}"/>
                  </a:ext>
                </a:extLst>
              </p:cNvPr>
              <p:cNvSpPr/>
              <p:nvPr>
                <p:custDataLst>
                  <p:tags r:id="rId4"/>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5" name="PA-1">
                <a:extLst>
                  <a:ext uri="{FF2B5EF4-FFF2-40B4-BE49-F238E27FC236}">
                    <a16:creationId xmlns:a16="http://schemas.microsoft.com/office/drawing/2014/main" id="{E5907800-7670-43EF-AC40-781F34BE57AE}"/>
                  </a:ext>
                </a:extLst>
              </p:cNvPr>
              <p:cNvSpPr/>
              <p:nvPr>
                <p:custDataLst>
                  <p:tags r:id="rId5"/>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6" name="PA-1">
                <a:extLst>
                  <a:ext uri="{FF2B5EF4-FFF2-40B4-BE49-F238E27FC236}">
                    <a16:creationId xmlns:a16="http://schemas.microsoft.com/office/drawing/2014/main" id="{4316DA02-55AF-412A-949C-116C7442171D}"/>
                  </a:ext>
                </a:extLst>
              </p:cNvPr>
              <p:cNvSpPr/>
              <p:nvPr>
                <p:custDataLst>
                  <p:tags r:id="rId6"/>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28" name="文本框 27">
              <a:extLst>
                <a:ext uri="{FF2B5EF4-FFF2-40B4-BE49-F238E27FC236}">
                  <a16:creationId xmlns:a16="http://schemas.microsoft.com/office/drawing/2014/main" id="{6DA35498-94CE-45C6-939F-8C25BEBBD10E}"/>
                </a:ext>
              </a:extLst>
            </p:cNvPr>
            <p:cNvSpPr txBox="1"/>
            <p:nvPr/>
          </p:nvSpPr>
          <p:spPr>
            <a:xfrm>
              <a:off x="578103" y="196612"/>
              <a:ext cx="4283608" cy="461665"/>
            </a:xfrm>
            <a:prstGeom prst="rect">
              <a:avLst/>
            </a:prstGeom>
            <a:solidFill>
              <a:schemeClr val="bg1"/>
            </a:solidFill>
          </p:spPr>
          <p:txBody>
            <a:bodyPr wrap="square" rtlCol="0">
              <a:spAutoFit/>
            </a:bodyPr>
            <a:lstStyle/>
            <a:p>
              <a:r>
                <a:rPr lang="en-US" altLang="zh-CN" sz="2400" dirty="0">
                  <a:latin typeface="思源黑体" panose="020B0500000000000000" pitchFamily="34" charset="-122"/>
                  <a:ea typeface="思源黑体" panose="020B0500000000000000" pitchFamily="34" charset="-122"/>
                  <a:cs typeface="+mn-ea"/>
                  <a:sym typeface="思源黑体" panose="020B0500000000000000" pitchFamily="34" charset="-122"/>
                </a:rPr>
                <a:t>Offline Trace Analyzer</a:t>
              </a:r>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29" name="组合 28">
              <a:extLst>
                <a:ext uri="{FF2B5EF4-FFF2-40B4-BE49-F238E27FC236}">
                  <a16:creationId xmlns:a16="http://schemas.microsoft.com/office/drawing/2014/main" id="{C65A1678-165F-470E-AA06-69503D32E641}"/>
                </a:ext>
              </a:extLst>
            </p:cNvPr>
            <p:cNvGrpSpPr/>
            <p:nvPr/>
          </p:nvGrpSpPr>
          <p:grpSpPr>
            <a:xfrm>
              <a:off x="7277100" y="1403809"/>
              <a:ext cx="8038718" cy="8017035"/>
              <a:chOff x="-214630" y="0"/>
              <a:chExt cx="6971030" cy="6952226"/>
            </a:xfrm>
          </p:grpSpPr>
          <p:sp>
            <p:nvSpPr>
              <p:cNvPr id="31" name="PA-1">
                <a:extLst>
                  <a:ext uri="{FF2B5EF4-FFF2-40B4-BE49-F238E27FC236}">
                    <a16:creationId xmlns:a16="http://schemas.microsoft.com/office/drawing/2014/main" id="{43ACC5E7-A959-48B5-B66C-BA61C8FFE239}"/>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2" name="PA-1">
                <a:extLst>
                  <a:ext uri="{FF2B5EF4-FFF2-40B4-BE49-F238E27FC236}">
                    <a16:creationId xmlns:a16="http://schemas.microsoft.com/office/drawing/2014/main" id="{97391620-1A9B-44D5-91D6-B270CE11EE41}"/>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3" name="PA-1">
                <a:extLst>
                  <a:ext uri="{FF2B5EF4-FFF2-40B4-BE49-F238E27FC236}">
                    <a16:creationId xmlns:a16="http://schemas.microsoft.com/office/drawing/2014/main" id="{0E8B0C02-43CC-4F65-B767-C0E5E295AAFF}"/>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30" name="矩形 29">
              <a:extLst>
                <a:ext uri="{FF2B5EF4-FFF2-40B4-BE49-F238E27FC236}">
                  <a16:creationId xmlns:a16="http://schemas.microsoft.com/office/drawing/2014/main" id="{FB32571B-A36A-4CBF-8D63-865652EB6507}"/>
                </a:ext>
              </a:extLst>
            </p:cNvPr>
            <p:cNvSpPr/>
            <p:nvPr/>
          </p:nvSpPr>
          <p:spPr>
            <a:xfrm>
              <a:off x="0" y="6451600"/>
              <a:ext cx="12192000" cy="400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mc:AlternateContent xmlns:mc="http://schemas.openxmlformats.org/markup-compatibility/2006">
        <mc:Choice xmlns:a14="http://schemas.microsoft.com/office/drawing/2010/main" Requires="a14">
          <p:sp>
            <p:nvSpPr>
              <p:cNvPr id="39" name="文本框 38">
                <a:extLst>
                  <a:ext uri="{FF2B5EF4-FFF2-40B4-BE49-F238E27FC236}">
                    <a16:creationId xmlns:a16="http://schemas.microsoft.com/office/drawing/2014/main" id="{788B730D-A67B-4E7B-9DA0-95A3494370CB}"/>
                  </a:ext>
                </a:extLst>
              </p:cNvPr>
              <p:cNvSpPr txBox="1"/>
              <p:nvPr/>
            </p:nvSpPr>
            <p:spPr>
              <a:xfrm>
                <a:off x="427214" y="658277"/>
                <a:ext cx="7741422" cy="5745163"/>
              </a:xfrm>
              <a:prstGeom prst="rect">
                <a:avLst/>
              </a:prstGeom>
              <a:noFill/>
            </p:spPr>
            <p:txBody>
              <a:bodyPr wrap="square" rtlCol="0">
                <a:spAutoFit/>
              </a:bodyPr>
              <a:lstStyle/>
              <a:p>
                <a:pPr marL="285750" indent="-285750">
                  <a:spcBef>
                    <a:spcPts val="200"/>
                  </a:spcBef>
                  <a:spcAft>
                    <a:spcPts val="200"/>
                  </a:spcAft>
                  <a:buFont typeface="Arial" panose="020B0604020202020204" pitchFamily="34" charset="0"/>
                  <a:buChar char="•"/>
                </a:pPr>
                <a14:m>
                  <m:oMath xmlns:m="http://schemas.openxmlformats.org/officeDocument/2006/math">
                    <m:r>
                      <a:rPr lang="en-US" altLang="zh-CN" i="1">
                        <a:latin typeface="Cambria Math" panose="02040503050406030204" pitchFamily="18" charset="0"/>
                      </a:rPr>
                      <m:t>𝐶𝑟𝑎𝑠h</m:t>
                    </m:r>
                    <m:r>
                      <a:rPr lang="en-US" altLang="zh-CN" i="1">
                        <a:latin typeface="Cambria Math" panose="02040503050406030204" pitchFamily="18" charset="0"/>
                      </a:rPr>
                      <m:t>/</m:t>
                    </m:r>
                    <m:r>
                      <a:rPr lang="en-US" altLang="zh-CN" i="1">
                        <a:latin typeface="Cambria Math" panose="02040503050406030204" pitchFamily="18" charset="0"/>
                      </a:rPr>
                      <m:t>𝐻𝑎𝑛𝑔</m:t>
                    </m:r>
                    <m:r>
                      <a:rPr lang="en-US" altLang="zh-CN" i="1">
                        <a:latin typeface="Cambria Math" panose="02040503050406030204" pitchFamily="18" charset="0"/>
                      </a:rPr>
                      <m:t> </m:t>
                    </m:r>
                    <m:r>
                      <a:rPr lang="en-US" altLang="zh-CN" i="1">
                        <a:latin typeface="Cambria Math" panose="02040503050406030204" pitchFamily="18" charset="0"/>
                      </a:rPr>
                      <m:t>𝐷𝑒𝑡𝑒𝑐𝑡𝑖𝑜𝑛</m:t>
                    </m:r>
                  </m:oMath>
                </a14:m>
                <a:endParaRPr lang="en-US" altLang="zh-CN" dirty="0">
                  <a:effectLst/>
                </a:endParaRPr>
              </a:p>
              <a:p>
                <a:pPr marL="285750" indent="-285750">
                  <a:spcBef>
                    <a:spcPts val="200"/>
                  </a:spcBef>
                  <a:spcAft>
                    <a:spcPts val="200"/>
                  </a:spcAft>
                  <a:buFont typeface="Arial" panose="020B0604020202020204" pitchFamily="34" charset="0"/>
                  <a:buChar char="•"/>
                </a:pPr>
                <a:r>
                  <a:rPr lang="en-US" altLang="zh-CN" dirty="0" err="1">
                    <a:effectLst/>
                  </a:rPr>
                  <a:t>μAFL</a:t>
                </a:r>
                <a:r>
                  <a:rPr lang="zh-CN" altLang="en-US" dirty="0">
                    <a:effectLst/>
                  </a:rPr>
                  <a:t>依赖于内置的异常处理机制来检测异常固件行为。</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使用向量捕获特性来标记所关注的异常</a:t>
                </a:r>
                <a:endParaRPr lang="en-US" altLang="zh-CN" dirty="0">
                  <a:effectLst/>
                </a:endParaRPr>
              </a:p>
              <a:p>
                <a:pPr marL="1200150" lvl="2" indent="-285750">
                  <a:spcBef>
                    <a:spcPts val="200"/>
                  </a:spcBef>
                  <a:spcAft>
                    <a:spcPts val="200"/>
                  </a:spcAft>
                  <a:buFont typeface="Arial" panose="020B0604020202020204" pitchFamily="34" charset="0"/>
                  <a:buChar char="•"/>
                </a:pPr>
                <a:r>
                  <a:rPr lang="en-US" dirty="0">
                    <a:effectLst/>
                  </a:rPr>
                  <a:t>Hard </a:t>
                </a:r>
                <a:r>
                  <a:rPr lang="en-US" dirty="0" err="1">
                    <a:effectLst/>
                  </a:rPr>
                  <a:t>Fault，Mem</a:t>
                </a:r>
                <a:r>
                  <a:rPr lang="en-US" dirty="0">
                    <a:effectLst/>
                  </a:rPr>
                  <a:t> </a:t>
                </a:r>
                <a:r>
                  <a:rPr lang="en-US" dirty="0" err="1">
                    <a:effectLst/>
                  </a:rPr>
                  <a:t>Manage，Bus</a:t>
                </a:r>
                <a:r>
                  <a:rPr lang="en-US" dirty="0">
                    <a:effectLst/>
                  </a:rPr>
                  <a:t> </a:t>
                </a:r>
                <a:r>
                  <a:rPr lang="en-US" dirty="0" err="1">
                    <a:effectLst/>
                  </a:rPr>
                  <a:t>Fault，Usage</a:t>
                </a:r>
                <a:r>
                  <a:rPr lang="en-US" dirty="0">
                    <a:effectLst/>
                  </a:rPr>
                  <a:t> Fault。</a:t>
                </a:r>
              </a:p>
              <a:p>
                <a:pPr marL="742950" lvl="1" indent="-285750">
                  <a:spcBef>
                    <a:spcPts val="200"/>
                  </a:spcBef>
                  <a:spcAft>
                    <a:spcPts val="200"/>
                  </a:spcAft>
                  <a:buFont typeface="Arial" panose="020B0604020202020204" pitchFamily="34" charset="0"/>
                  <a:buChar char="•"/>
                </a:pPr>
                <a:r>
                  <a:rPr lang="zh-CN" altLang="en-US" dirty="0">
                    <a:effectLst/>
                  </a:rPr>
                  <a:t>这些异常表示严重的系统错误并且可以用于作为</a:t>
                </a:r>
                <a:r>
                  <a:rPr lang="en-US" altLang="zh-CN" dirty="0">
                    <a:effectLst/>
                  </a:rPr>
                  <a:t>crash</a:t>
                </a:r>
                <a:r>
                  <a:rPr lang="zh-CN" altLang="en-US" dirty="0">
                    <a:effectLst/>
                  </a:rPr>
                  <a:t>信号。</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当一个异常触发，利用向量捕获的方式可以不用捕捉相应的处理程序</a:t>
                </a:r>
                <a:r>
                  <a:rPr lang="zh-CN" altLang="en-US" dirty="0"/>
                  <a:t>。</a:t>
                </a:r>
                <a:endParaRPr lang="en-US" altLang="zh-CN" dirty="0"/>
              </a:p>
              <a:p>
                <a:pPr marL="742950" lvl="1" indent="-285750">
                  <a:spcBef>
                    <a:spcPts val="200"/>
                  </a:spcBef>
                  <a:spcAft>
                    <a:spcPts val="200"/>
                  </a:spcAft>
                  <a:buFont typeface="Arial" panose="020B0604020202020204" pitchFamily="34" charset="0"/>
                  <a:buChar char="•"/>
                </a:pPr>
                <a:r>
                  <a:rPr lang="zh-CN" altLang="en-US" dirty="0">
                    <a:effectLst/>
                  </a:rPr>
                  <a:t>芯片会进入到</a:t>
                </a:r>
                <a:r>
                  <a:rPr lang="en-US" altLang="zh-CN" dirty="0">
                    <a:effectLst/>
                  </a:rPr>
                  <a:t>debug</a:t>
                </a:r>
                <a:r>
                  <a:rPr lang="zh-CN" altLang="en-US" dirty="0">
                    <a:effectLst/>
                  </a:rPr>
                  <a:t>状态，能够自动的通过调试狗捕捉。</a:t>
                </a:r>
                <a:endParaRPr lang="en-US" altLang="zh-CN" dirty="0">
                  <a:effectLst/>
                </a:endParaRPr>
              </a:p>
              <a:p>
                <a:pPr marL="742950" lvl="1" indent="-285750">
                  <a:spcBef>
                    <a:spcPts val="200"/>
                  </a:spcBef>
                  <a:spcAft>
                    <a:spcPts val="200"/>
                  </a:spcAft>
                  <a:buFont typeface="Arial" panose="020B0604020202020204" pitchFamily="34" charset="0"/>
                  <a:buChar char="•"/>
                </a:pPr>
                <a:r>
                  <a:rPr lang="en-US" altLang="zh-CN" dirty="0" err="1">
                    <a:effectLst/>
                  </a:rPr>
                  <a:t>μAFL</a:t>
                </a:r>
                <a:r>
                  <a:rPr lang="zh-CN" altLang="en-US" dirty="0">
                    <a:effectLst/>
                  </a:rPr>
                  <a:t>进一步检查故障状态寄存器和故障地址寄存器，以检查根本原因。</a:t>
                </a:r>
                <a:endParaRPr lang="en-US" altLang="zh-CN" dirty="0"/>
              </a:p>
              <a:p>
                <a:pPr marL="285750" indent="-285750">
                  <a:spcBef>
                    <a:spcPts val="200"/>
                  </a:spcBef>
                  <a:spcAft>
                    <a:spcPts val="200"/>
                  </a:spcAft>
                  <a:buFont typeface="Arial" panose="020B0604020202020204" pitchFamily="34" charset="0"/>
                  <a:buChar char="•"/>
                </a:pPr>
                <a:endParaRPr lang="en-US" altLang="zh-CN" dirty="0">
                  <a:effectLst/>
                </a:endParaRPr>
              </a:p>
              <a:p>
                <a:pPr marL="285750" indent="-285750">
                  <a:spcBef>
                    <a:spcPts val="200"/>
                  </a:spcBef>
                  <a:spcAft>
                    <a:spcPts val="200"/>
                  </a:spcAft>
                  <a:buFont typeface="Arial" panose="020B0604020202020204" pitchFamily="34" charset="0"/>
                  <a:buChar char="•"/>
                </a:pPr>
                <a:r>
                  <a:rPr lang="zh-CN" altLang="en-US" dirty="0">
                    <a:effectLst/>
                  </a:rPr>
                  <a:t>为了通知</a:t>
                </a:r>
                <a:r>
                  <a:rPr lang="en-US" altLang="zh-CN" dirty="0">
                    <a:effectLst/>
                  </a:rPr>
                  <a:t>fuzzing</a:t>
                </a:r>
                <a:r>
                  <a:rPr lang="zh-CN" altLang="en-US" dirty="0">
                    <a:effectLst/>
                  </a:rPr>
                  <a:t>管理器一个成功的执行，在测试代码的最后，放置一个</a:t>
                </a:r>
                <a:r>
                  <a:rPr lang="en-US" altLang="zh-CN" dirty="0">
                    <a:effectLst/>
                  </a:rPr>
                  <a:t>BKPT</a:t>
                </a:r>
                <a:r>
                  <a:rPr lang="zh-CN" altLang="en-US" dirty="0">
                    <a:effectLst/>
                  </a:rPr>
                  <a:t>指令，其参数是一个幻数。</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如果当前测试正确终止，执行将在</a:t>
                </a:r>
                <a:r>
                  <a:rPr lang="en-US" altLang="zh-CN" dirty="0">
                    <a:effectLst/>
                  </a:rPr>
                  <a:t>BKPT</a:t>
                </a:r>
                <a:r>
                  <a:rPr lang="zh-CN" altLang="en-US" dirty="0">
                    <a:effectLst/>
                  </a:rPr>
                  <a:t>指令处进入调试状态。</a:t>
                </a:r>
                <a:endParaRPr lang="en-US" altLang="zh-CN" dirty="0"/>
              </a:p>
              <a:p>
                <a:pPr marL="742950" lvl="1" indent="-285750">
                  <a:spcBef>
                    <a:spcPts val="200"/>
                  </a:spcBef>
                  <a:spcAft>
                    <a:spcPts val="200"/>
                  </a:spcAft>
                  <a:buFont typeface="Arial" panose="020B0604020202020204" pitchFamily="34" charset="0"/>
                  <a:buChar char="•"/>
                </a:pPr>
                <a:r>
                  <a:rPr lang="zh-CN" altLang="en-US" dirty="0"/>
                  <a:t>他</a:t>
                </a:r>
                <a:r>
                  <a:rPr lang="zh-CN" altLang="en-US" dirty="0">
                    <a:effectLst/>
                  </a:rPr>
                  <a:t>们进一步检查参数的值以确认成功执行。</a:t>
                </a:r>
                <a:endParaRPr lang="en-US" altLang="zh-CN" dirty="0">
                  <a:effectLst/>
                </a:endParaRPr>
              </a:p>
              <a:p>
                <a:pPr marL="742950" lvl="1" indent="-285750">
                  <a:spcBef>
                    <a:spcPts val="200"/>
                  </a:spcBef>
                  <a:spcAft>
                    <a:spcPts val="200"/>
                  </a:spcAft>
                  <a:buFont typeface="Arial" panose="020B0604020202020204" pitchFamily="34" charset="0"/>
                  <a:buChar char="•"/>
                </a:pPr>
                <a:endParaRPr lang="en-US" altLang="zh-CN" dirty="0"/>
              </a:p>
              <a:p>
                <a:pPr marL="285750" indent="-285750">
                  <a:spcBef>
                    <a:spcPts val="200"/>
                  </a:spcBef>
                  <a:spcAft>
                    <a:spcPts val="200"/>
                  </a:spcAft>
                  <a:buFont typeface="Arial" panose="020B0604020202020204" pitchFamily="34" charset="0"/>
                  <a:buChar char="•"/>
                </a:pPr>
                <a:r>
                  <a:rPr lang="zh-CN" altLang="en-US" dirty="0">
                    <a:effectLst/>
                  </a:rPr>
                  <a:t>如果</a:t>
                </a:r>
                <a:r>
                  <a:rPr lang="en-US" altLang="zh-CN" dirty="0">
                    <a:effectLst/>
                  </a:rPr>
                  <a:t>fuzzing</a:t>
                </a:r>
                <a:r>
                  <a:rPr lang="zh-CN" altLang="en-US" dirty="0">
                    <a:effectLst/>
                  </a:rPr>
                  <a:t>管理器在指定的时间内没有捕获任何调试状态</a:t>
                </a:r>
                <a:r>
                  <a:rPr lang="en-US" altLang="zh-CN" dirty="0">
                    <a:effectLst/>
                  </a:rPr>
                  <a:t>(</a:t>
                </a:r>
                <a:r>
                  <a:rPr lang="zh-CN" altLang="en-US" dirty="0"/>
                  <a:t>他们</a:t>
                </a:r>
                <a:r>
                  <a:rPr lang="zh-CN" altLang="en-US" dirty="0">
                    <a:effectLst/>
                  </a:rPr>
                  <a:t>使用两秒作为经验值</a:t>
                </a:r>
                <a:r>
                  <a:rPr lang="en-US" altLang="zh-CN" dirty="0">
                    <a:effectLst/>
                  </a:rPr>
                  <a:t>)</a:t>
                </a:r>
                <a:r>
                  <a:rPr lang="zh-CN" altLang="en-US" dirty="0">
                    <a:effectLst/>
                  </a:rPr>
                  <a:t>，则会标记一个挂起 </a:t>
                </a:r>
                <a:endParaRPr lang="en-US" altLang="zh-CN" dirty="0">
                  <a:effectLst/>
                </a:endParaRPr>
              </a:p>
            </p:txBody>
          </p:sp>
        </mc:Choice>
        <mc:Fallback>
          <p:sp>
            <p:nvSpPr>
              <p:cNvPr id="39" name="文本框 38">
                <a:extLst>
                  <a:ext uri="{FF2B5EF4-FFF2-40B4-BE49-F238E27FC236}">
                    <a16:creationId xmlns:a16="http://schemas.microsoft.com/office/drawing/2014/main" id="{788B730D-A67B-4E7B-9DA0-95A3494370CB}"/>
                  </a:ext>
                </a:extLst>
              </p:cNvPr>
              <p:cNvSpPr txBox="1">
                <a:spLocks noRot="1" noChangeAspect="1" noMove="1" noResize="1" noEditPoints="1" noAdjustHandles="1" noChangeArrowheads="1" noChangeShapeType="1" noTextEdit="1"/>
              </p:cNvSpPr>
              <p:nvPr/>
            </p:nvSpPr>
            <p:spPr>
              <a:xfrm>
                <a:off x="427214" y="658277"/>
                <a:ext cx="7741422" cy="5745163"/>
              </a:xfrm>
              <a:prstGeom prst="rect">
                <a:avLst/>
              </a:prstGeom>
              <a:blipFill>
                <a:blip r:embed="rId9"/>
                <a:stretch>
                  <a:fillRect l="-472" t="-318" b="-743"/>
                </a:stretch>
              </a:blipFill>
            </p:spPr>
            <p:txBody>
              <a:bodyPr/>
              <a:lstStyle/>
              <a:p>
                <a:r>
                  <a:rPr lang="en-US">
                    <a:noFill/>
                  </a:rPr>
                  <a:t> </a:t>
                </a:r>
              </a:p>
            </p:txBody>
          </p:sp>
        </mc:Fallback>
      </mc:AlternateContent>
    </p:spTree>
    <p:extLst>
      <p:ext uri="{BB962C8B-B14F-4D97-AF65-F5344CB8AC3E}">
        <p14:creationId xmlns:p14="http://schemas.microsoft.com/office/powerpoint/2010/main" val="37552017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1">
            <a:extLst>
              <a:ext uri="{FF2B5EF4-FFF2-40B4-BE49-F238E27FC236}">
                <a16:creationId xmlns:a16="http://schemas.microsoft.com/office/drawing/2014/main" id="{FE13E3AC-E961-1340-9581-E9D79D3B6613}"/>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 name="PA-1">
            <a:extLst>
              <a:ext uri="{FF2B5EF4-FFF2-40B4-BE49-F238E27FC236}">
                <a16:creationId xmlns:a16="http://schemas.microsoft.com/office/drawing/2014/main" id="{6D87540F-492D-1B4C-A0F9-E77465F50F3A}"/>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4" name="PA-1">
            <a:extLst>
              <a:ext uri="{FF2B5EF4-FFF2-40B4-BE49-F238E27FC236}">
                <a16:creationId xmlns:a16="http://schemas.microsoft.com/office/drawing/2014/main" id="{E5C49270-FE22-EE45-A4D8-C3136C10A3B1}"/>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5" name="椭圆 4">
            <a:extLst>
              <a:ext uri="{FF2B5EF4-FFF2-40B4-BE49-F238E27FC236}">
                <a16:creationId xmlns:a16="http://schemas.microsoft.com/office/drawing/2014/main" id="{DF1B6EEE-F435-2C48-A0BB-7FDA07B65D70}"/>
              </a:ext>
            </a:extLst>
          </p:cNvPr>
          <p:cNvSpPr/>
          <p:nvPr/>
        </p:nvSpPr>
        <p:spPr>
          <a:xfrm>
            <a:off x="2006600" y="2159000"/>
            <a:ext cx="2540000" cy="254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 name="文本框 5">
            <a:extLst>
              <a:ext uri="{FF2B5EF4-FFF2-40B4-BE49-F238E27FC236}">
                <a16:creationId xmlns:a16="http://schemas.microsoft.com/office/drawing/2014/main" id="{17D8D43A-FD12-034D-8F4E-BC6C696A7837}"/>
              </a:ext>
            </a:extLst>
          </p:cNvPr>
          <p:cNvSpPr txBox="1"/>
          <p:nvPr/>
        </p:nvSpPr>
        <p:spPr>
          <a:xfrm>
            <a:off x="2384238" y="2767280"/>
            <a:ext cx="1773294" cy="1323439"/>
          </a:xfrm>
          <a:prstGeom prst="rect">
            <a:avLst/>
          </a:prstGeom>
          <a:noFill/>
        </p:spPr>
        <p:txBody>
          <a:bodyPr wrap="square" rtlCol="0">
            <a:spAutoFit/>
          </a:bodyPr>
          <a:lstStyle/>
          <a:p>
            <a:pPr algn="ctr"/>
            <a:r>
              <a:rPr lang="en-US" altLang="zh-CN" sz="8000" spc="3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04</a:t>
            </a:r>
            <a:endParaRPr lang="zh-CN" altLang="en-US" sz="8000" spc="3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8" name="TextBox 7">
            <a:extLst>
              <a:ext uri="{FF2B5EF4-FFF2-40B4-BE49-F238E27FC236}">
                <a16:creationId xmlns:a16="http://schemas.microsoft.com/office/drawing/2014/main" id="{9C6A1604-F663-0442-B491-30D5FF587C67}"/>
              </a:ext>
            </a:extLst>
          </p:cNvPr>
          <p:cNvSpPr txBox="1"/>
          <p:nvPr/>
        </p:nvSpPr>
        <p:spPr>
          <a:xfrm>
            <a:off x="6797382" y="3105833"/>
            <a:ext cx="3718218" cy="646331"/>
          </a:xfrm>
          <a:prstGeom prst="rect">
            <a:avLst/>
          </a:prstGeom>
          <a:noFill/>
        </p:spPr>
        <p:txBody>
          <a:bodyPr wrap="square" rtlCol="0">
            <a:spAutoFit/>
          </a:bodyPr>
          <a:lstStyle/>
          <a:p>
            <a:pPr algn="dist"/>
            <a:r>
              <a:rPr lang="en-US" altLang="zh-CN" sz="3600" dirty="0">
                <a:latin typeface="思源黑体" panose="020B0500000000000000" pitchFamily="34" charset="-122"/>
                <a:ea typeface="思源黑体" panose="020B0500000000000000" pitchFamily="34" charset="-122"/>
                <a:cs typeface="+mn-ea"/>
                <a:sym typeface="思源黑体" panose="020B0500000000000000" pitchFamily="34" charset="-122"/>
              </a:rPr>
              <a:t>Implementation</a:t>
            </a:r>
            <a:endParaRPr lang="en-US" altLang="zh-CN" sz="3600" dirty="0">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0" name="PA-椭圆 21">
            <a:extLst>
              <a:ext uri="{FF2B5EF4-FFF2-40B4-BE49-F238E27FC236}">
                <a16:creationId xmlns:a16="http://schemas.microsoft.com/office/drawing/2014/main" id="{C9150502-3294-7640-A9CC-718933E35675}"/>
              </a:ext>
            </a:extLst>
          </p:cNvPr>
          <p:cNvSpPr/>
          <p:nvPr>
            <p:custDataLst>
              <p:tags r:id="rId4"/>
            </p:custDataLst>
          </p:nvPr>
        </p:nvSpPr>
        <p:spPr>
          <a:xfrm>
            <a:off x="10995430" y="771037"/>
            <a:ext cx="425176" cy="425176"/>
          </a:xfrm>
          <a:prstGeom prst="ellipse">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1" name="PA-椭圆 21">
            <a:extLst>
              <a:ext uri="{FF2B5EF4-FFF2-40B4-BE49-F238E27FC236}">
                <a16:creationId xmlns:a16="http://schemas.microsoft.com/office/drawing/2014/main" id="{6E887269-C9C3-4148-86CB-80088D66E556}"/>
              </a:ext>
            </a:extLst>
          </p:cNvPr>
          <p:cNvSpPr/>
          <p:nvPr>
            <p:custDataLst>
              <p:tags r:id="rId5"/>
            </p:custDataLst>
          </p:nvPr>
        </p:nvSpPr>
        <p:spPr>
          <a:xfrm>
            <a:off x="517512" y="5761335"/>
            <a:ext cx="796683" cy="796683"/>
          </a:xfrm>
          <a:prstGeom prst="ellipse">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2" name="PA-椭圆 21">
            <a:extLst>
              <a:ext uri="{FF2B5EF4-FFF2-40B4-BE49-F238E27FC236}">
                <a16:creationId xmlns:a16="http://schemas.microsoft.com/office/drawing/2014/main" id="{EDFA5ED3-91DC-D04B-A1EF-8480353278DE}"/>
              </a:ext>
            </a:extLst>
          </p:cNvPr>
          <p:cNvSpPr/>
          <p:nvPr>
            <p:custDataLst>
              <p:tags r:id="rId6"/>
            </p:custDataLst>
          </p:nvPr>
        </p:nvSpPr>
        <p:spPr>
          <a:xfrm>
            <a:off x="11150599" y="5856330"/>
            <a:ext cx="324857" cy="324857"/>
          </a:xfrm>
          <a:prstGeom prst="ellipse">
            <a:avLst/>
          </a:prstGeom>
          <a:solidFill>
            <a:schemeClr val="accent1"/>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3" name="PA-椭圆 21">
            <a:extLst>
              <a:ext uri="{FF2B5EF4-FFF2-40B4-BE49-F238E27FC236}">
                <a16:creationId xmlns:a16="http://schemas.microsoft.com/office/drawing/2014/main" id="{4B5968F1-B3F0-D64A-B078-86501260826A}"/>
              </a:ext>
            </a:extLst>
          </p:cNvPr>
          <p:cNvSpPr/>
          <p:nvPr>
            <p:custDataLst>
              <p:tags r:id="rId7"/>
            </p:custDataLst>
          </p:nvPr>
        </p:nvSpPr>
        <p:spPr>
          <a:xfrm>
            <a:off x="5323972" y="541824"/>
            <a:ext cx="745219" cy="745219"/>
          </a:xfrm>
          <a:prstGeom prst="ellipse">
            <a:avLst/>
          </a:prstGeom>
          <a:solidFill>
            <a:schemeClr val="accent1"/>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Tree>
    <p:extLst>
      <p:ext uri="{BB962C8B-B14F-4D97-AF65-F5344CB8AC3E}">
        <p14:creationId xmlns:p14="http://schemas.microsoft.com/office/powerpoint/2010/main" val="28192596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C50D249F-BADF-4ACE-8F45-0AF7A687E019}"/>
              </a:ext>
            </a:extLst>
          </p:cNvPr>
          <p:cNvGrpSpPr/>
          <p:nvPr/>
        </p:nvGrpSpPr>
        <p:grpSpPr>
          <a:xfrm>
            <a:off x="-278512" y="-304800"/>
            <a:ext cx="15594330" cy="9725644"/>
            <a:chOff x="-278512" y="-304800"/>
            <a:chExt cx="15594330" cy="9725644"/>
          </a:xfrm>
        </p:grpSpPr>
        <p:grpSp>
          <p:nvGrpSpPr>
            <p:cNvPr id="27" name="组合 26">
              <a:extLst>
                <a:ext uri="{FF2B5EF4-FFF2-40B4-BE49-F238E27FC236}">
                  <a16:creationId xmlns:a16="http://schemas.microsoft.com/office/drawing/2014/main" id="{CB9F8C53-CAD7-461D-AF78-6CAC11873462}"/>
                </a:ext>
              </a:extLst>
            </p:cNvPr>
            <p:cNvGrpSpPr/>
            <p:nvPr/>
          </p:nvGrpSpPr>
          <p:grpSpPr>
            <a:xfrm>
              <a:off x="-278512" y="-304800"/>
              <a:ext cx="1713230" cy="1708609"/>
              <a:chOff x="-214630" y="0"/>
              <a:chExt cx="6971030" cy="6952226"/>
            </a:xfrm>
          </p:grpSpPr>
          <p:sp>
            <p:nvSpPr>
              <p:cNvPr id="34" name="PA-1">
                <a:extLst>
                  <a:ext uri="{FF2B5EF4-FFF2-40B4-BE49-F238E27FC236}">
                    <a16:creationId xmlns:a16="http://schemas.microsoft.com/office/drawing/2014/main" id="{9B054D56-2A17-4BE3-90BD-378429BB18BE}"/>
                  </a:ext>
                </a:extLst>
              </p:cNvPr>
              <p:cNvSpPr/>
              <p:nvPr>
                <p:custDataLst>
                  <p:tags r:id="rId4"/>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5" name="PA-1">
                <a:extLst>
                  <a:ext uri="{FF2B5EF4-FFF2-40B4-BE49-F238E27FC236}">
                    <a16:creationId xmlns:a16="http://schemas.microsoft.com/office/drawing/2014/main" id="{E5907800-7670-43EF-AC40-781F34BE57AE}"/>
                  </a:ext>
                </a:extLst>
              </p:cNvPr>
              <p:cNvSpPr/>
              <p:nvPr>
                <p:custDataLst>
                  <p:tags r:id="rId5"/>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6" name="PA-1">
                <a:extLst>
                  <a:ext uri="{FF2B5EF4-FFF2-40B4-BE49-F238E27FC236}">
                    <a16:creationId xmlns:a16="http://schemas.microsoft.com/office/drawing/2014/main" id="{4316DA02-55AF-412A-949C-116C7442171D}"/>
                  </a:ext>
                </a:extLst>
              </p:cNvPr>
              <p:cNvSpPr/>
              <p:nvPr>
                <p:custDataLst>
                  <p:tags r:id="rId6"/>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28" name="文本框 27">
              <a:extLst>
                <a:ext uri="{FF2B5EF4-FFF2-40B4-BE49-F238E27FC236}">
                  <a16:creationId xmlns:a16="http://schemas.microsoft.com/office/drawing/2014/main" id="{6DA35498-94CE-45C6-939F-8C25BEBBD10E}"/>
                </a:ext>
              </a:extLst>
            </p:cNvPr>
            <p:cNvSpPr txBox="1"/>
            <p:nvPr/>
          </p:nvSpPr>
          <p:spPr>
            <a:xfrm>
              <a:off x="578103" y="196612"/>
              <a:ext cx="4283608" cy="461665"/>
            </a:xfrm>
            <a:prstGeom prst="rect">
              <a:avLst/>
            </a:prstGeom>
            <a:solidFill>
              <a:schemeClr val="bg1"/>
            </a:solidFill>
          </p:spPr>
          <p:txBody>
            <a:bodyPr wrap="square" rtlCol="0">
              <a:spAutoFit/>
            </a:bodyPr>
            <a:lstStyle/>
            <a:p>
              <a:r>
                <a:rPr lang="en-US" altLang="zh-CN" sz="2400" dirty="0">
                  <a:latin typeface="思源黑体" panose="020B0500000000000000" pitchFamily="34" charset="-122"/>
                  <a:ea typeface="思源黑体" panose="020B0500000000000000" pitchFamily="34" charset="-122"/>
                  <a:cs typeface="+mn-ea"/>
                  <a:sym typeface="思源黑体" panose="020B0500000000000000" pitchFamily="34" charset="-122"/>
                </a:rPr>
                <a:t>Implementation</a:t>
              </a:r>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29" name="组合 28">
              <a:extLst>
                <a:ext uri="{FF2B5EF4-FFF2-40B4-BE49-F238E27FC236}">
                  <a16:creationId xmlns:a16="http://schemas.microsoft.com/office/drawing/2014/main" id="{C65A1678-165F-470E-AA06-69503D32E641}"/>
                </a:ext>
              </a:extLst>
            </p:cNvPr>
            <p:cNvGrpSpPr/>
            <p:nvPr/>
          </p:nvGrpSpPr>
          <p:grpSpPr>
            <a:xfrm>
              <a:off x="7277100" y="1403809"/>
              <a:ext cx="8038718" cy="8017035"/>
              <a:chOff x="-214630" y="0"/>
              <a:chExt cx="6971030" cy="6952226"/>
            </a:xfrm>
          </p:grpSpPr>
          <p:sp>
            <p:nvSpPr>
              <p:cNvPr id="31" name="PA-1">
                <a:extLst>
                  <a:ext uri="{FF2B5EF4-FFF2-40B4-BE49-F238E27FC236}">
                    <a16:creationId xmlns:a16="http://schemas.microsoft.com/office/drawing/2014/main" id="{43ACC5E7-A959-48B5-B66C-BA61C8FFE239}"/>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2" name="PA-1">
                <a:extLst>
                  <a:ext uri="{FF2B5EF4-FFF2-40B4-BE49-F238E27FC236}">
                    <a16:creationId xmlns:a16="http://schemas.microsoft.com/office/drawing/2014/main" id="{97391620-1A9B-44D5-91D6-B270CE11EE41}"/>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3" name="PA-1">
                <a:extLst>
                  <a:ext uri="{FF2B5EF4-FFF2-40B4-BE49-F238E27FC236}">
                    <a16:creationId xmlns:a16="http://schemas.microsoft.com/office/drawing/2014/main" id="{0E8B0C02-43CC-4F65-B767-C0E5E295AAFF}"/>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30" name="矩形 29">
              <a:extLst>
                <a:ext uri="{FF2B5EF4-FFF2-40B4-BE49-F238E27FC236}">
                  <a16:creationId xmlns:a16="http://schemas.microsoft.com/office/drawing/2014/main" id="{FB32571B-A36A-4CBF-8D63-865652EB6507}"/>
                </a:ext>
              </a:extLst>
            </p:cNvPr>
            <p:cNvSpPr/>
            <p:nvPr/>
          </p:nvSpPr>
          <p:spPr>
            <a:xfrm>
              <a:off x="0" y="6451600"/>
              <a:ext cx="12192000" cy="400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39" name="文本框 38">
            <a:extLst>
              <a:ext uri="{FF2B5EF4-FFF2-40B4-BE49-F238E27FC236}">
                <a16:creationId xmlns:a16="http://schemas.microsoft.com/office/drawing/2014/main" id="{788B730D-A67B-4E7B-9DA0-95A3494370CB}"/>
              </a:ext>
            </a:extLst>
          </p:cNvPr>
          <p:cNvSpPr txBox="1"/>
          <p:nvPr/>
        </p:nvSpPr>
        <p:spPr>
          <a:xfrm>
            <a:off x="427214" y="984201"/>
            <a:ext cx="7741422" cy="1025922"/>
          </a:xfrm>
          <a:prstGeom prst="rect">
            <a:avLst/>
          </a:prstGeom>
          <a:noFill/>
        </p:spPr>
        <p:txBody>
          <a:bodyPr wrap="square" rtlCol="0">
            <a:spAutoFit/>
          </a:bodyPr>
          <a:lstStyle/>
          <a:p>
            <a:pPr marL="285750" indent="-285750">
              <a:spcBef>
                <a:spcPts val="200"/>
              </a:spcBef>
              <a:spcAft>
                <a:spcPts val="200"/>
              </a:spcAft>
              <a:buFont typeface="Arial" panose="020B0604020202020204" pitchFamily="34" charset="0"/>
              <a:buChar char="•"/>
            </a:pPr>
            <a:r>
              <a:rPr lang="zh-CN" altLang="en-US" dirty="0">
                <a:effectLst/>
              </a:rPr>
              <a:t>基于</a:t>
            </a:r>
            <a:r>
              <a:rPr lang="en-US" altLang="zh-CN" dirty="0">
                <a:effectLst/>
              </a:rPr>
              <a:t>AFL2.56</a:t>
            </a:r>
            <a:r>
              <a:rPr lang="zh-CN" altLang="en-US" dirty="0">
                <a:effectLst/>
              </a:rPr>
              <a:t>实现，添加了大约</a:t>
            </a:r>
            <a:r>
              <a:rPr lang="en-US" altLang="zh-CN" dirty="0">
                <a:effectLst/>
              </a:rPr>
              <a:t>2000</a:t>
            </a:r>
            <a:r>
              <a:rPr lang="zh-CN" altLang="en-US" dirty="0">
                <a:effectLst/>
              </a:rPr>
              <a:t>行</a:t>
            </a:r>
            <a:r>
              <a:rPr lang="en-US" altLang="zh-CN" dirty="0">
                <a:effectLst/>
              </a:rPr>
              <a:t>C</a:t>
            </a:r>
            <a:r>
              <a:rPr lang="zh-CN" altLang="en-US" dirty="0">
                <a:effectLst/>
              </a:rPr>
              <a:t>代码。</a:t>
            </a:r>
            <a:endParaRPr lang="en-US" altLang="zh-CN" dirty="0">
              <a:effectLst/>
            </a:endParaRPr>
          </a:p>
          <a:p>
            <a:pPr marL="285750" indent="-285750">
              <a:spcBef>
                <a:spcPts val="200"/>
              </a:spcBef>
              <a:spcAft>
                <a:spcPts val="200"/>
              </a:spcAft>
              <a:buFont typeface="Arial" panose="020B0604020202020204" pitchFamily="34" charset="0"/>
              <a:buChar char="•"/>
            </a:pPr>
            <a:r>
              <a:rPr lang="zh-CN" altLang="en-US" dirty="0">
                <a:effectLst/>
              </a:rPr>
              <a:t>用 </a:t>
            </a:r>
            <a:r>
              <a:rPr lang="en-US" dirty="0">
                <a:effectLst/>
              </a:rPr>
              <a:t>J-Trace Pro</a:t>
            </a:r>
            <a:r>
              <a:rPr lang="zh-CN" altLang="en-US" dirty="0">
                <a:effectLst/>
              </a:rPr>
              <a:t>作为调试狗来控制</a:t>
            </a:r>
            <a:r>
              <a:rPr lang="en-US" dirty="0">
                <a:effectLst/>
              </a:rPr>
              <a:t>PC</a:t>
            </a:r>
            <a:r>
              <a:rPr lang="zh-CN" altLang="en-US" dirty="0">
                <a:effectLst/>
              </a:rPr>
              <a:t>和</a:t>
            </a:r>
            <a:r>
              <a:rPr lang="en-US" dirty="0">
                <a:effectLst/>
              </a:rPr>
              <a:t>ARM Cortex-M</a:t>
            </a:r>
            <a:r>
              <a:rPr lang="zh-CN" altLang="en-US" dirty="0">
                <a:effectLst/>
              </a:rPr>
              <a:t>的通信。</a:t>
            </a:r>
            <a:endParaRPr lang="en-US" altLang="zh-CN" dirty="0">
              <a:effectLst/>
            </a:endParaRPr>
          </a:p>
          <a:p>
            <a:pPr marL="285750" indent="-285750">
              <a:spcBef>
                <a:spcPts val="200"/>
              </a:spcBef>
              <a:spcAft>
                <a:spcPts val="200"/>
              </a:spcAft>
              <a:buFont typeface="Arial" panose="020B0604020202020204" pitchFamily="34" charset="0"/>
              <a:buChar char="•"/>
            </a:pPr>
            <a:r>
              <a:rPr lang="zh-CN" altLang="en-US" dirty="0">
                <a:effectLst/>
              </a:rPr>
              <a:t>用</a:t>
            </a:r>
            <a:r>
              <a:rPr lang="en-US" altLang="zh-CN" dirty="0">
                <a:effectLst/>
              </a:rPr>
              <a:t>SEGGER</a:t>
            </a:r>
            <a:r>
              <a:rPr lang="zh-CN" altLang="en-US" dirty="0">
                <a:effectLst/>
              </a:rPr>
              <a:t>提供的</a:t>
            </a:r>
            <a:r>
              <a:rPr lang="en-US" altLang="zh-CN" dirty="0">
                <a:effectLst/>
              </a:rPr>
              <a:t>SDK</a:t>
            </a:r>
            <a:r>
              <a:rPr lang="zh-CN" altLang="en-US" dirty="0">
                <a:effectLst/>
              </a:rPr>
              <a:t>来实现控制逻辑。</a:t>
            </a:r>
            <a:endParaRPr lang="en-US" altLang="zh-CN" dirty="0">
              <a:effectLst/>
            </a:endParaRPr>
          </a:p>
        </p:txBody>
      </p:sp>
      <p:pic>
        <p:nvPicPr>
          <p:cNvPr id="5" name="图片 4">
            <a:extLst>
              <a:ext uri="{FF2B5EF4-FFF2-40B4-BE49-F238E27FC236}">
                <a16:creationId xmlns:a16="http://schemas.microsoft.com/office/drawing/2014/main" id="{2890950F-1A66-41A9-882B-68469252AA02}"/>
              </a:ext>
            </a:extLst>
          </p:cNvPr>
          <p:cNvPicPr>
            <a:picLocks noChangeAspect="1"/>
          </p:cNvPicPr>
          <p:nvPr/>
        </p:nvPicPr>
        <p:blipFill>
          <a:blip r:embed="rId9"/>
          <a:stretch>
            <a:fillRect/>
          </a:stretch>
        </p:blipFill>
        <p:spPr>
          <a:xfrm>
            <a:off x="743921" y="2035277"/>
            <a:ext cx="5789258" cy="4133507"/>
          </a:xfrm>
          <a:prstGeom prst="rect">
            <a:avLst/>
          </a:prstGeom>
        </p:spPr>
      </p:pic>
    </p:spTree>
    <p:extLst>
      <p:ext uri="{BB962C8B-B14F-4D97-AF65-F5344CB8AC3E}">
        <p14:creationId xmlns:p14="http://schemas.microsoft.com/office/powerpoint/2010/main" val="16551413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1">
            <a:extLst>
              <a:ext uri="{FF2B5EF4-FFF2-40B4-BE49-F238E27FC236}">
                <a16:creationId xmlns:a16="http://schemas.microsoft.com/office/drawing/2014/main" id="{FE13E3AC-E961-1340-9581-E9D79D3B6613}"/>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 name="PA-1">
            <a:extLst>
              <a:ext uri="{FF2B5EF4-FFF2-40B4-BE49-F238E27FC236}">
                <a16:creationId xmlns:a16="http://schemas.microsoft.com/office/drawing/2014/main" id="{6D87540F-492D-1B4C-A0F9-E77465F50F3A}"/>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4" name="PA-1">
            <a:extLst>
              <a:ext uri="{FF2B5EF4-FFF2-40B4-BE49-F238E27FC236}">
                <a16:creationId xmlns:a16="http://schemas.microsoft.com/office/drawing/2014/main" id="{E5C49270-FE22-EE45-A4D8-C3136C10A3B1}"/>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5" name="椭圆 4">
            <a:extLst>
              <a:ext uri="{FF2B5EF4-FFF2-40B4-BE49-F238E27FC236}">
                <a16:creationId xmlns:a16="http://schemas.microsoft.com/office/drawing/2014/main" id="{DF1B6EEE-F435-2C48-A0BB-7FDA07B65D70}"/>
              </a:ext>
            </a:extLst>
          </p:cNvPr>
          <p:cNvSpPr/>
          <p:nvPr/>
        </p:nvSpPr>
        <p:spPr>
          <a:xfrm>
            <a:off x="2006600" y="2159000"/>
            <a:ext cx="2540000" cy="254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 name="文本框 5">
            <a:extLst>
              <a:ext uri="{FF2B5EF4-FFF2-40B4-BE49-F238E27FC236}">
                <a16:creationId xmlns:a16="http://schemas.microsoft.com/office/drawing/2014/main" id="{17D8D43A-FD12-034D-8F4E-BC6C696A7837}"/>
              </a:ext>
            </a:extLst>
          </p:cNvPr>
          <p:cNvSpPr txBox="1"/>
          <p:nvPr/>
        </p:nvSpPr>
        <p:spPr>
          <a:xfrm>
            <a:off x="2384238" y="2767280"/>
            <a:ext cx="1773294" cy="1323439"/>
          </a:xfrm>
          <a:prstGeom prst="rect">
            <a:avLst/>
          </a:prstGeom>
          <a:noFill/>
        </p:spPr>
        <p:txBody>
          <a:bodyPr wrap="square" rtlCol="0">
            <a:spAutoFit/>
          </a:bodyPr>
          <a:lstStyle/>
          <a:p>
            <a:pPr algn="ctr"/>
            <a:r>
              <a:rPr lang="en-US" altLang="zh-CN" sz="8000" spc="3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05</a:t>
            </a:r>
            <a:endParaRPr lang="zh-CN" altLang="en-US" sz="8000" spc="3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8" name="TextBox 7">
            <a:extLst>
              <a:ext uri="{FF2B5EF4-FFF2-40B4-BE49-F238E27FC236}">
                <a16:creationId xmlns:a16="http://schemas.microsoft.com/office/drawing/2014/main" id="{9C6A1604-F663-0442-B491-30D5FF587C67}"/>
              </a:ext>
            </a:extLst>
          </p:cNvPr>
          <p:cNvSpPr txBox="1"/>
          <p:nvPr/>
        </p:nvSpPr>
        <p:spPr>
          <a:xfrm>
            <a:off x="6797382" y="3105833"/>
            <a:ext cx="3718218" cy="646331"/>
          </a:xfrm>
          <a:prstGeom prst="rect">
            <a:avLst/>
          </a:prstGeom>
          <a:noFill/>
        </p:spPr>
        <p:txBody>
          <a:bodyPr wrap="square" rtlCol="0">
            <a:spAutoFit/>
          </a:bodyPr>
          <a:lstStyle/>
          <a:p>
            <a:pPr algn="dist"/>
            <a:r>
              <a:rPr lang="en-US" altLang="zh-CN" sz="3600" dirty="0">
                <a:latin typeface="思源黑体" panose="020B0500000000000000" pitchFamily="34" charset="-122"/>
                <a:ea typeface="思源黑体" panose="020B0500000000000000" pitchFamily="34" charset="-122"/>
                <a:cs typeface="+mn-ea"/>
                <a:sym typeface="思源黑体" panose="020B0500000000000000" pitchFamily="34" charset="-122"/>
              </a:rPr>
              <a:t>Evaluation</a:t>
            </a:r>
            <a:endParaRPr lang="en-US" altLang="zh-CN" sz="3600" dirty="0">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0" name="PA-椭圆 21">
            <a:extLst>
              <a:ext uri="{FF2B5EF4-FFF2-40B4-BE49-F238E27FC236}">
                <a16:creationId xmlns:a16="http://schemas.microsoft.com/office/drawing/2014/main" id="{C9150502-3294-7640-A9CC-718933E35675}"/>
              </a:ext>
            </a:extLst>
          </p:cNvPr>
          <p:cNvSpPr/>
          <p:nvPr>
            <p:custDataLst>
              <p:tags r:id="rId4"/>
            </p:custDataLst>
          </p:nvPr>
        </p:nvSpPr>
        <p:spPr>
          <a:xfrm>
            <a:off x="10995430" y="771037"/>
            <a:ext cx="425176" cy="425176"/>
          </a:xfrm>
          <a:prstGeom prst="ellipse">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1" name="PA-椭圆 21">
            <a:extLst>
              <a:ext uri="{FF2B5EF4-FFF2-40B4-BE49-F238E27FC236}">
                <a16:creationId xmlns:a16="http://schemas.microsoft.com/office/drawing/2014/main" id="{6E887269-C9C3-4148-86CB-80088D66E556}"/>
              </a:ext>
            </a:extLst>
          </p:cNvPr>
          <p:cNvSpPr/>
          <p:nvPr>
            <p:custDataLst>
              <p:tags r:id="rId5"/>
            </p:custDataLst>
          </p:nvPr>
        </p:nvSpPr>
        <p:spPr>
          <a:xfrm>
            <a:off x="517512" y="5761335"/>
            <a:ext cx="796683" cy="796683"/>
          </a:xfrm>
          <a:prstGeom prst="ellipse">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2" name="PA-椭圆 21">
            <a:extLst>
              <a:ext uri="{FF2B5EF4-FFF2-40B4-BE49-F238E27FC236}">
                <a16:creationId xmlns:a16="http://schemas.microsoft.com/office/drawing/2014/main" id="{EDFA5ED3-91DC-D04B-A1EF-8480353278DE}"/>
              </a:ext>
            </a:extLst>
          </p:cNvPr>
          <p:cNvSpPr/>
          <p:nvPr>
            <p:custDataLst>
              <p:tags r:id="rId6"/>
            </p:custDataLst>
          </p:nvPr>
        </p:nvSpPr>
        <p:spPr>
          <a:xfrm>
            <a:off x="11150599" y="5856330"/>
            <a:ext cx="324857" cy="324857"/>
          </a:xfrm>
          <a:prstGeom prst="ellipse">
            <a:avLst/>
          </a:prstGeom>
          <a:solidFill>
            <a:schemeClr val="accent1"/>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3" name="PA-椭圆 21">
            <a:extLst>
              <a:ext uri="{FF2B5EF4-FFF2-40B4-BE49-F238E27FC236}">
                <a16:creationId xmlns:a16="http://schemas.microsoft.com/office/drawing/2014/main" id="{4B5968F1-B3F0-D64A-B078-86501260826A}"/>
              </a:ext>
            </a:extLst>
          </p:cNvPr>
          <p:cNvSpPr/>
          <p:nvPr>
            <p:custDataLst>
              <p:tags r:id="rId7"/>
            </p:custDataLst>
          </p:nvPr>
        </p:nvSpPr>
        <p:spPr>
          <a:xfrm>
            <a:off x="5323972" y="541824"/>
            <a:ext cx="745219" cy="745219"/>
          </a:xfrm>
          <a:prstGeom prst="ellipse">
            <a:avLst/>
          </a:prstGeom>
          <a:solidFill>
            <a:schemeClr val="accent1"/>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Tree>
    <p:extLst>
      <p:ext uri="{BB962C8B-B14F-4D97-AF65-F5344CB8AC3E}">
        <p14:creationId xmlns:p14="http://schemas.microsoft.com/office/powerpoint/2010/main" val="22559496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C50D249F-BADF-4ACE-8F45-0AF7A687E019}"/>
              </a:ext>
            </a:extLst>
          </p:cNvPr>
          <p:cNvGrpSpPr/>
          <p:nvPr/>
        </p:nvGrpSpPr>
        <p:grpSpPr>
          <a:xfrm>
            <a:off x="-278512" y="-304800"/>
            <a:ext cx="15594330" cy="9725644"/>
            <a:chOff x="-278512" y="-304800"/>
            <a:chExt cx="15594330" cy="9725644"/>
          </a:xfrm>
        </p:grpSpPr>
        <p:grpSp>
          <p:nvGrpSpPr>
            <p:cNvPr id="27" name="组合 26">
              <a:extLst>
                <a:ext uri="{FF2B5EF4-FFF2-40B4-BE49-F238E27FC236}">
                  <a16:creationId xmlns:a16="http://schemas.microsoft.com/office/drawing/2014/main" id="{CB9F8C53-CAD7-461D-AF78-6CAC11873462}"/>
                </a:ext>
              </a:extLst>
            </p:cNvPr>
            <p:cNvGrpSpPr/>
            <p:nvPr/>
          </p:nvGrpSpPr>
          <p:grpSpPr>
            <a:xfrm>
              <a:off x="-278512" y="-304800"/>
              <a:ext cx="1713230" cy="1708609"/>
              <a:chOff x="-214630" y="0"/>
              <a:chExt cx="6971030" cy="6952226"/>
            </a:xfrm>
          </p:grpSpPr>
          <p:sp>
            <p:nvSpPr>
              <p:cNvPr id="34" name="PA-1">
                <a:extLst>
                  <a:ext uri="{FF2B5EF4-FFF2-40B4-BE49-F238E27FC236}">
                    <a16:creationId xmlns:a16="http://schemas.microsoft.com/office/drawing/2014/main" id="{9B054D56-2A17-4BE3-90BD-378429BB18BE}"/>
                  </a:ext>
                </a:extLst>
              </p:cNvPr>
              <p:cNvSpPr/>
              <p:nvPr>
                <p:custDataLst>
                  <p:tags r:id="rId4"/>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5" name="PA-1">
                <a:extLst>
                  <a:ext uri="{FF2B5EF4-FFF2-40B4-BE49-F238E27FC236}">
                    <a16:creationId xmlns:a16="http://schemas.microsoft.com/office/drawing/2014/main" id="{E5907800-7670-43EF-AC40-781F34BE57AE}"/>
                  </a:ext>
                </a:extLst>
              </p:cNvPr>
              <p:cNvSpPr/>
              <p:nvPr>
                <p:custDataLst>
                  <p:tags r:id="rId5"/>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6" name="PA-1">
                <a:extLst>
                  <a:ext uri="{FF2B5EF4-FFF2-40B4-BE49-F238E27FC236}">
                    <a16:creationId xmlns:a16="http://schemas.microsoft.com/office/drawing/2014/main" id="{4316DA02-55AF-412A-949C-116C7442171D}"/>
                  </a:ext>
                </a:extLst>
              </p:cNvPr>
              <p:cNvSpPr/>
              <p:nvPr>
                <p:custDataLst>
                  <p:tags r:id="rId6"/>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28" name="文本框 27">
              <a:extLst>
                <a:ext uri="{FF2B5EF4-FFF2-40B4-BE49-F238E27FC236}">
                  <a16:creationId xmlns:a16="http://schemas.microsoft.com/office/drawing/2014/main" id="{6DA35498-94CE-45C6-939F-8C25BEBBD10E}"/>
                </a:ext>
              </a:extLst>
            </p:cNvPr>
            <p:cNvSpPr txBox="1"/>
            <p:nvPr/>
          </p:nvSpPr>
          <p:spPr>
            <a:xfrm>
              <a:off x="578103" y="196612"/>
              <a:ext cx="4283608" cy="461665"/>
            </a:xfrm>
            <a:prstGeom prst="rect">
              <a:avLst/>
            </a:prstGeom>
            <a:solidFill>
              <a:schemeClr val="bg1"/>
            </a:solidFill>
          </p:spPr>
          <p:txBody>
            <a:bodyPr wrap="square" rtlCol="0">
              <a:spAutoFit/>
            </a:bodyPr>
            <a:lstStyle/>
            <a:p>
              <a:r>
                <a:rPr lang="en-US" altLang="zh-CN" sz="2400" dirty="0">
                  <a:latin typeface="思源黑体" panose="020B0500000000000000" pitchFamily="34" charset="-122"/>
                  <a:ea typeface="思源黑体" panose="020B0500000000000000" pitchFamily="34" charset="-122"/>
                  <a:cs typeface="+mn-ea"/>
                  <a:sym typeface="思源黑体" panose="020B0500000000000000" pitchFamily="34" charset="-122"/>
                </a:rPr>
                <a:t>Evaluation</a:t>
              </a:r>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29" name="组合 28">
              <a:extLst>
                <a:ext uri="{FF2B5EF4-FFF2-40B4-BE49-F238E27FC236}">
                  <a16:creationId xmlns:a16="http://schemas.microsoft.com/office/drawing/2014/main" id="{C65A1678-165F-470E-AA06-69503D32E641}"/>
                </a:ext>
              </a:extLst>
            </p:cNvPr>
            <p:cNvGrpSpPr/>
            <p:nvPr/>
          </p:nvGrpSpPr>
          <p:grpSpPr>
            <a:xfrm>
              <a:off x="7277100" y="1403809"/>
              <a:ext cx="8038718" cy="8017035"/>
              <a:chOff x="-214630" y="0"/>
              <a:chExt cx="6971030" cy="6952226"/>
            </a:xfrm>
          </p:grpSpPr>
          <p:sp>
            <p:nvSpPr>
              <p:cNvPr id="31" name="PA-1">
                <a:extLst>
                  <a:ext uri="{FF2B5EF4-FFF2-40B4-BE49-F238E27FC236}">
                    <a16:creationId xmlns:a16="http://schemas.microsoft.com/office/drawing/2014/main" id="{43ACC5E7-A959-48B5-B66C-BA61C8FFE239}"/>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2" name="PA-1">
                <a:extLst>
                  <a:ext uri="{FF2B5EF4-FFF2-40B4-BE49-F238E27FC236}">
                    <a16:creationId xmlns:a16="http://schemas.microsoft.com/office/drawing/2014/main" id="{97391620-1A9B-44D5-91D6-B270CE11EE41}"/>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3" name="PA-1">
                <a:extLst>
                  <a:ext uri="{FF2B5EF4-FFF2-40B4-BE49-F238E27FC236}">
                    <a16:creationId xmlns:a16="http://schemas.microsoft.com/office/drawing/2014/main" id="{0E8B0C02-43CC-4F65-B767-C0E5E295AAFF}"/>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30" name="矩形 29">
              <a:extLst>
                <a:ext uri="{FF2B5EF4-FFF2-40B4-BE49-F238E27FC236}">
                  <a16:creationId xmlns:a16="http://schemas.microsoft.com/office/drawing/2014/main" id="{FB32571B-A36A-4CBF-8D63-865652EB6507}"/>
                </a:ext>
              </a:extLst>
            </p:cNvPr>
            <p:cNvSpPr/>
            <p:nvPr/>
          </p:nvSpPr>
          <p:spPr>
            <a:xfrm>
              <a:off x="0" y="6451600"/>
              <a:ext cx="12192000" cy="400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39" name="文本框 38">
            <a:extLst>
              <a:ext uri="{FF2B5EF4-FFF2-40B4-BE49-F238E27FC236}">
                <a16:creationId xmlns:a16="http://schemas.microsoft.com/office/drawing/2014/main" id="{788B730D-A67B-4E7B-9DA0-95A3494370CB}"/>
              </a:ext>
            </a:extLst>
          </p:cNvPr>
          <p:cNvSpPr txBox="1"/>
          <p:nvPr/>
        </p:nvSpPr>
        <p:spPr>
          <a:xfrm>
            <a:off x="852891" y="1526234"/>
            <a:ext cx="7741422" cy="2893100"/>
          </a:xfrm>
          <a:prstGeom prst="rect">
            <a:avLst/>
          </a:prstGeom>
          <a:noFill/>
        </p:spPr>
        <p:txBody>
          <a:bodyPr wrap="square" rtlCol="0">
            <a:spAutoFit/>
          </a:bodyPr>
          <a:lstStyle/>
          <a:p>
            <a:pPr marL="285750" indent="-285750">
              <a:spcBef>
                <a:spcPts val="200"/>
              </a:spcBef>
              <a:spcAft>
                <a:spcPts val="200"/>
              </a:spcAft>
              <a:buFont typeface="Arial" panose="020B0604020202020204" pitchFamily="34" charset="0"/>
              <a:buChar char="•"/>
            </a:pPr>
            <a:r>
              <a:rPr lang="zh-CN" altLang="en-US" dirty="0">
                <a:effectLst/>
              </a:rPr>
              <a:t>评估</a:t>
            </a:r>
            <a:r>
              <a:rPr lang="en-US" altLang="zh-CN" dirty="0" err="1">
                <a:effectLst/>
              </a:rPr>
              <a:t>μAFL</a:t>
            </a:r>
            <a:r>
              <a:rPr lang="zh-CN" altLang="en-US" dirty="0">
                <a:effectLst/>
              </a:rPr>
              <a:t>原型来回答五个研究问题。答案将展示</a:t>
            </a:r>
            <a:r>
              <a:rPr lang="en-US" altLang="zh-CN" dirty="0" err="1">
                <a:effectLst/>
              </a:rPr>
              <a:t>μAFL</a:t>
            </a:r>
            <a:r>
              <a:rPr lang="zh-CN" altLang="en-US" dirty="0">
                <a:effectLst/>
              </a:rPr>
              <a:t>及其作为嵌入式固件测试的一种新的模糊解决方案的有效性：</a:t>
            </a:r>
            <a:endParaRPr lang="en-US" altLang="zh-CN" dirty="0">
              <a:effectLst/>
            </a:endParaRPr>
          </a:p>
          <a:p>
            <a:pPr marL="285750" indent="-285750">
              <a:spcBef>
                <a:spcPts val="200"/>
              </a:spcBef>
              <a:spcAft>
                <a:spcPts val="200"/>
              </a:spcAft>
              <a:buFont typeface="Arial" panose="020B0604020202020204" pitchFamily="34" charset="0"/>
              <a:buChar char="•"/>
            </a:pPr>
            <a:endParaRPr lang="en-US" altLang="zh-CN" dirty="0">
              <a:effectLst/>
            </a:endParaRPr>
          </a:p>
          <a:p>
            <a:pPr marL="800100" lvl="1" indent="-342900">
              <a:spcBef>
                <a:spcPts val="200"/>
              </a:spcBef>
              <a:spcAft>
                <a:spcPts val="200"/>
              </a:spcAft>
              <a:buFont typeface="+mj-lt"/>
              <a:buAutoNum type="arabicPeriod"/>
            </a:pPr>
            <a:r>
              <a:rPr lang="zh-CN" altLang="en-US" dirty="0">
                <a:effectLst/>
              </a:rPr>
              <a:t>基于</a:t>
            </a:r>
            <a:r>
              <a:rPr lang="en-US" dirty="0">
                <a:effectLst/>
              </a:rPr>
              <a:t>BB</a:t>
            </a:r>
            <a:r>
              <a:rPr lang="zh-CN" altLang="en-US" dirty="0">
                <a:effectLst/>
              </a:rPr>
              <a:t>的方法来直接处理原始</a:t>
            </a:r>
            <a:r>
              <a:rPr lang="en-US" dirty="0">
                <a:effectLst/>
              </a:rPr>
              <a:t>ETM Trace</a:t>
            </a:r>
            <a:r>
              <a:rPr lang="zh-CN" altLang="en-US" dirty="0">
                <a:effectLst/>
              </a:rPr>
              <a:t>真的比完全恢复指令流的效果好么？</a:t>
            </a:r>
            <a:endParaRPr lang="en-US" altLang="zh-CN" dirty="0"/>
          </a:p>
          <a:p>
            <a:pPr marL="800100" lvl="1" indent="-342900">
              <a:spcBef>
                <a:spcPts val="200"/>
              </a:spcBef>
              <a:spcAft>
                <a:spcPts val="200"/>
              </a:spcAft>
              <a:buFont typeface="+mj-lt"/>
              <a:buAutoNum type="arabicPeriod"/>
            </a:pPr>
            <a:r>
              <a:rPr lang="zh-CN" altLang="en-US" dirty="0">
                <a:effectLst/>
              </a:rPr>
              <a:t>在线过滤器有提升</a:t>
            </a:r>
            <a:r>
              <a:rPr lang="en-US" altLang="zh-CN" dirty="0" err="1">
                <a:effectLst/>
              </a:rPr>
              <a:t>μAFL</a:t>
            </a:r>
            <a:r>
              <a:rPr lang="zh-CN" altLang="en-US" dirty="0">
                <a:effectLst/>
              </a:rPr>
              <a:t>的效果么？</a:t>
            </a:r>
            <a:endParaRPr lang="en-US" altLang="zh-CN" dirty="0">
              <a:effectLst/>
            </a:endParaRPr>
          </a:p>
          <a:p>
            <a:pPr marL="800100" lvl="1" indent="-342900">
              <a:spcBef>
                <a:spcPts val="200"/>
              </a:spcBef>
              <a:spcAft>
                <a:spcPts val="200"/>
              </a:spcAft>
              <a:buFont typeface="+mj-lt"/>
              <a:buAutoNum type="arabicPeriod"/>
            </a:pPr>
            <a:r>
              <a:rPr lang="en-US" altLang="zh-CN" dirty="0" err="1">
                <a:effectLst/>
              </a:rPr>
              <a:t>μAFL</a:t>
            </a:r>
            <a:r>
              <a:rPr lang="zh-CN" altLang="en-US" dirty="0">
                <a:effectLst/>
              </a:rPr>
              <a:t>对于单纯一轮</a:t>
            </a:r>
            <a:r>
              <a:rPr lang="en-US" altLang="zh-CN" dirty="0">
                <a:effectLst/>
              </a:rPr>
              <a:t>fuzz</a:t>
            </a:r>
            <a:r>
              <a:rPr lang="zh-CN" altLang="en-US" dirty="0">
                <a:effectLst/>
              </a:rPr>
              <a:t>有多少负载？</a:t>
            </a:r>
            <a:endParaRPr lang="en-US" altLang="zh-CN" dirty="0"/>
          </a:p>
          <a:p>
            <a:pPr marL="800100" lvl="1" indent="-342900">
              <a:spcBef>
                <a:spcPts val="200"/>
              </a:spcBef>
              <a:spcAft>
                <a:spcPts val="200"/>
              </a:spcAft>
              <a:buFont typeface="+mj-lt"/>
              <a:buAutoNum type="arabicPeriod"/>
            </a:pPr>
            <a:r>
              <a:rPr lang="en-US" altLang="zh-CN" dirty="0" err="1">
                <a:effectLst/>
              </a:rPr>
              <a:t>μAFL</a:t>
            </a:r>
            <a:r>
              <a:rPr lang="zh-CN" altLang="en-US" dirty="0">
                <a:effectLst/>
              </a:rPr>
              <a:t>整体效果是什么？跟其他已有的工作比怎么样？</a:t>
            </a:r>
            <a:endParaRPr lang="en-US" altLang="zh-CN" dirty="0">
              <a:effectLst/>
            </a:endParaRPr>
          </a:p>
          <a:p>
            <a:pPr marL="800100" lvl="1" indent="-342900">
              <a:spcBef>
                <a:spcPts val="200"/>
              </a:spcBef>
              <a:spcAft>
                <a:spcPts val="200"/>
              </a:spcAft>
              <a:buFont typeface="+mj-lt"/>
              <a:buAutoNum type="arabicPeriod"/>
            </a:pPr>
            <a:r>
              <a:rPr lang="en-US" altLang="zh-CN" dirty="0" err="1">
                <a:effectLst/>
              </a:rPr>
              <a:t>μAFL</a:t>
            </a:r>
            <a:r>
              <a:rPr lang="zh-CN" altLang="en-US" dirty="0">
                <a:effectLst/>
              </a:rPr>
              <a:t>在发现真实世界的固件的外设驱动上的</a:t>
            </a:r>
            <a:r>
              <a:rPr lang="en-US" altLang="zh-CN" dirty="0">
                <a:effectLst/>
              </a:rPr>
              <a:t>bug</a:t>
            </a:r>
            <a:r>
              <a:rPr lang="zh-CN" altLang="en-US" dirty="0">
                <a:effectLst/>
              </a:rPr>
              <a:t>的效果如何？</a:t>
            </a:r>
            <a:endParaRPr lang="en-US" altLang="zh-CN" dirty="0">
              <a:effectLst/>
            </a:endParaRPr>
          </a:p>
        </p:txBody>
      </p:sp>
    </p:spTree>
    <p:extLst>
      <p:ext uri="{BB962C8B-B14F-4D97-AF65-F5344CB8AC3E}">
        <p14:creationId xmlns:p14="http://schemas.microsoft.com/office/powerpoint/2010/main" val="28295498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CA9208AC-936A-4A95-A2E2-B8F1BE108AEA}"/>
              </a:ext>
            </a:extLst>
          </p:cNvPr>
          <p:cNvGrpSpPr/>
          <p:nvPr/>
        </p:nvGrpSpPr>
        <p:grpSpPr>
          <a:xfrm>
            <a:off x="-278512" y="-304800"/>
            <a:ext cx="15594330" cy="9725644"/>
            <a:chOff x="-278512" y="-304800"/>
            <a:chExt cx="15594330" cy="9725644"/>
          </a:xfrm>
        </p:grpSpPr>
        <p:grpSp>
          <p:nvGrpSpPr>
            <p:cNvPr id="30" name="组合 29">
              <a:extLst>
                <a:ext uri="{FF2B5EF4-FFF2-40B4-BE49-F238E27FC236}">
                  <a16:creationId xmlns:a16="http://schemas.microsoft.com/office/drawing/2014/main" id="{8AA6591A-7549-424E-9F3C-3381A59EEE1A}"/>
                </a:ext>
              </a:extLst>
            </p:cNvPr>
            <p:cNvGrpSpPr/>
            <p:nvPr/>
          </p:nvGrpSpPr>
          <p:grpSpPr>
            <a:xfrm>
              <a:off x="-278512" y="-304800"/>
              <a:ext cx="1713230" cy="1708609"/>
              <a:chOff x="-214630" y="0"/>
              <a:chExt cx="6971030" cy="6952226"/>
            </a:xfrm>
          </p:grpSpPr>
          <p:sp>
            <p:nvSpPr>
              <p:cNvPr id="37" name="PA-1">
                <a:extLst>
                  <a:ext uri="{FF2B5EF4-FFF2-40B4-BE49-F238E27FC236}">
                    <a16:creationId xmlns:a16="http://schemas.microsoft.com/office/drawing/2014/main" id="{77068CB9-FD49-4A44-B840-E6135BDF231F}"/>
                  </a:ext>
                </a:extLst>
              </p:cNvPr>
              <p:cNvSpPr/>
              <p:nvPr>
                <p:custDataLst>
                  <p:tags r:id="rId4"/>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8" name="PA-1">
                <a:extLst>
                  <a:ext uri="{FF2B5EF4-FFF2-40B4-BE49-F238E27FC236}">
                    <a16:creationId xmlns:a16="http://schemas.microsoft.com/office/drawing/2014/main" id="{F2A687FF-AE4A-44F3-B528-7B423E7BB89A}"/>
                  </a:ext>
                </a:extLst>
              </p:cNvPr>
              <p:cNvSpPr/>
              <p:nvPr>
                <p:custDataLst>
                  <p:tags r:id="rId5"/>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9" name="PA-1">
                <a:extLst>
                  <a:ext uri="{FF2B5EF4-FFF2-40B4-BE49-F238E27FC236}">
                    <a16:creationId xmlns:a16="http://schemas.microsoft.com/office/drawing/2014/main" id="{0AB4CE89-23F6-4B0B-9904-A2E92ED9F91E}"/>
                  </a:ext>
                </a:extLst>
              </p:cNvPr>
              <p:cNvSpPr/>
              <p:nvPr>
                <p:custDataLst>
                  <p:tags r:id="rId6"/>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31" name="文本框 30">
              <a:extLst>
                <a:ext uri="{FF2B5EF4-FFF2-40B4-BE49-F238E27FC236}">
                  <a16:creationId xmlns:a16="http://schemas.microsoft.com/office/drawing/2014/main" id="{D8C49465-8639-40CF-B17C-373FA6050E64}"/>
                </a:ext>
              </a:extLst>
            </p:cNvPr>
            <p:cNvSpPr txBox="1"/>
            <p:nvPr/>
          </p:nvSpPr>
          <p:spPr>
            <a:xfrm>
              <a:off x="578103" y="196612"/>
              <a:ext cx="2284576" cy="461665"/>
            </a:xfrm>
            <a:prstGeom prst="rect">
              <a:avLst/>
            </a:prstGeom>
            <a:solidFill>
              <a:schemeClr val="bg1"/>
            </a:solidFill>
          </p:spPr>
          <p:txBody>
            <a:bodyPr wrap="square" rtlCol="0">
              <a:spAutoFit/>
            </a:bodyPr>
            <a:lstStyle/>
            <a:p>
              <a:r>
                <a:rPr lang="zh-CN" altLang="en-US" sz="2400" dirty="0">
                  <a:latin typeface="思源黑体" panose="020B0500000000000000" pitchFamily="34" charset="-122"/>
                  <a:ea typeface="思源黑体" panose="020B0500000000000000" pitchFamily="34" charset="-122"/>
                  <a:cs typeface="+mn-ea"/>
                  <a:sym typeface="思源黑体" panose="020B0500000000000000" pitchFamily="34" charset="-122"/>
                </a:rPr>
                <a:t>作者团队</a:t>
              </a:r>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32" name="组合 31">
              <a:extLst>
                <a:ext uri="{FF2B5EF4-FFF2-40B4-BE49-F238E27FC236}">
                  <a16:creationId xmlns:a16="http://schemas.microsoft.com/office/drawing/2014/main" id="{4448268C-254A-4624-86B7-98E2397726F6}"/>
                </a:ext>
              </a:extLst>
            </p:cNvPr>
            <p:cNvGrpSpPr/>
            <p:nvPr/>
          </p:nvGrpSpPr>
          <p:grpSpPr>
            <a:xfrm>
              <a:off x="7277100" y="1403809"/>
              <a:ext cx="8038718" cy="8017035"/>
              <a:chOff x="-214630" y="0"/>
              <a:chExt cx="6971030" cy="6952226"/>
            </a:xfrm>
          </p:grpSpPr>
          <p:sp>
            <p:nvSpPr>
              <p:cNvPr id="34" name="PA-1">
                <a:extLst>
                  <a:ext uri="{FF2B5EF4-FFF2-40B4-BE49-F238E27FC236}">
                    <a16:creationId xmlns:a16="http://schemas.microsoft.com/office/drawing/2014/main" id="{D38F0248-0C0E-4D47-991A-4EC68B5F27A7}"/>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5" name="PA-1">
                <a:extLst>
                  <a:ext uri="{FF2B5EF4-FFF2-40B4-BE49-F238E27FC236}">
                    <a16:creationId xmlns:a16="http://schemas.microsoft.com/office/drawing/2014/main" id="{71D42D53-3C7D-44FC-9777-FA1E4ACAEB04}"/>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6" name="PA-1">
                <a:extLst>
                  <a:ext uri="{FF2B5EF4-FFF2-40B4-BE49-F238E27FC236}">
                    <a16:creationId xmlns:a16="http://schemas.microsoft.com/office/drawing/2014/main" id="{338D16BF-B7B4-4A68-AD6E-0E89CC382FAD}"/>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33" name="矩形 32">
              <a:extLst>
                <a:ext uri="{FF2B5EF4-FFF2-40B4-BE49-F238E27FC236}">
                  <a16:creationId xmlns:a16="http://schemas.microsoft.com/office/drawing/2014/main" id="{69CE3057-D808-417D-B7B6-2EAF39672557}"/>
                </a:ext>
              </a:extLst>
            </p:cNvPr>
            <p:cNvSpPr/>
            <p:nvPr/>
          </p:nvSpPr>
          <p:spPr>
            <a:xfrm>
              <a:off x="0" y="6451600"/>
              <a:ext cx="12192000" cy="400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41" name="图片 40">
            <a:extLst>
              <a:ext uri="{FF2B5EF4-FFF2-40B4-BE49-F238E27FC236}">
                <a16:creationId xmlns:a16="http://schemas.microsoft.com/office/drawing/2014/main" id="{8294DA38-A4CA-4217-A977-B9FB4D022AD0}"/>
              </a:ext>
            </a:extLst>
          </p:cNvPr>
          <p:cNvPicPr>
            <a:picLocks noChangeAspect="1"/>
          </p:cNvPicPr>
          <p:nvPr/>
        </p:nvPicPr>
        <p:blipFill>
          <a:blip r:embed="rId9"/>
          <a:stretch>
            <a:fillRect/>
          </a:stretch>
        </p:blipFill>
        <p:spPr>
          <a:xfrm>
            <a:off x="372723" y="1001595"/>
            <a:ext cx="10057616" cy="5106687"/>
          </a:xfrm>
          <a:prstGeom prst="rect">
            <a:avLst/>
          </a:prstGeom>
        </p:spPr>
      </p:pic>
    </p:spTree>
    <p:extLst>
      <p:ext uri="{BB962C8B-B14F-4D97-AF65-F5344CB8AC3E}">
        <p14:creationId xmlns:p14="http://schemas.microsoft.com/office/powerpoint/2010/main" val="16211650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C50D249F-BADF-4ACE-8F45-0AF7A687E019}"/>
              </a:ext>
            </a:extLst>
          </p:cNvPr>
          <p:cNvGrpSpPr/>
          <p:nvPr/>
        </p:nvGrpSpPr>
        <p:grpSpPr>
          <a:xfrm>
            <a:off x="-278512" y="-304800"/>
            <a:ext cx="15594330" cy="9725644"/>
            <a:chOff x="-278512" y="-304800"/>
            <a:chExt cx="15594330" cy="9725644"/>
          </a:xfrm>
        </p:grpSpPr>
        <p:grpSp>
          <p:nvGrpSpPr>
            <p:cNvPr id="27" name="组合 26">
              <a:extLst>
                <a:ext uri="{FF2B5EF4-FFF2-40B4-BE49-F238E27FC236}">
                  <a16:creationId xmlns:a16="http://schemas.microsoft.com/office/drawing/2014/main" id="{CB9F8C53-CAD7-461D-AF78-6CAC11873462}"/>
                </a:ext>
              </a:extLst>
            </p:cNvPr>
            <p:cNvGrpSpPr/>
            <p:nvPr/>
          </p:nvGrpSpPr>
          <p:grpSpPr>
            <a:xfrm>
              <a:off x="-278512" y="-304800"/>
              <a:ext cx="1713230" cy="1708609"/>
              <a:chOff x="-214630" y="0"/>
              <a:chExt cx="6971030" cy="6952226"/>
            </a:xfrm>
          </p:grpSpPr>
          <p:sp>
            <p:nvSpPr>
              <p:cNvPr id="34" name="PA-1">
                <a:extLst>
                  <a:ext uri="{FF2B5EF4-FFF2-40B4-BE49-F238E27FC236}">
                    <a16:creationId xmlns:a16="http://schemas.microsoft.com/office/drawing/2014/main" id="{9B054D56-2A17-4BE3-90BD-378429BB18BE}"/>
                  </a:ext>
                </a:extLst>
              </p:cNvPr>
              <p:cNvSpPr/>
              <p:nvPr>
                <p:custDataLst>
                  <p:tags r:id="rId4"/>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5" name="PA-1">
                <a:extLst>
                  <a:ext uri="{FF2B5EF4-FFF2-40B4-BE49-F238E27FC236}">
                    <a16:creationId xmlns:a16="http://schemas.microsoft.com/office/drawing/2014/main" id="{E5907800-7670-43EF-AC40-781F34BE57AE}"/>
                  </a:ext>
                </a:extLst>
              </p:cNvPr>
              <p:cNvSpPr/>
              <p:nvPr>
                <p:custDataLst>
                  <p:tags r:id="rId5"/>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6" name="PA-1">
                <a:extLst>
                  <a:ext uri="{FF2B5EF4-FFF2-40B4-BE49-F238E27FC236}">
                    <a16:creationId xmlns:a16="http://schemas.microsoft.com/office/drawing/2014/main" id="{4316DA02-55AF-412A-949C-116C7442171D}"/>
                  </a:ext>
                </a:extLst>
              </p:cNvPr>
              <p:cNvSpPr/>
              <p:nvPr>
                <p:custDataLst>
                  <p:tags r:id="rId6"/>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28" name="文本框 27">
              <a:extLst>
                <a:ext uri="{FF2B5EF4-FFF2-40B4-BE49-F238E27FC236}">
                  <a16:creationId xmlns:a16="http://schemas.microsoft.com/office/drawing/2014/main" id="{6DA35498-94CE-45C6-939F-8C25BEBBD10E}"/>
                </a:ext>
              </a:extLst>
            </p:cNvPr>
            <p:cNvSpPr txBox="1"/>
            <p:nvPr/>
          </p:nvSpPr>
          <p:spPr>
            <a:xfrm>
              <a:off x="578103" y="196612"/>
              <a:ext cx="4283608" cy="461665"/>
            </a:xfrm>
            <a:prstGeom prst="rect">
              <a:avLst/>
            </a:prstGeom>
            <a:solidFill>
              <a:schemeClr val="bg1"/>
            </a:solidFill>
          </p:spPr>
          <p:txBody>
            <a:bodyPr wrap="square" rtlCol="0">
              <a:spAutoFit/>
            </a:bodyPr>
            <a:lstStyle/>
            <a:p>
              <a:r>
                <a:rPr lang="en-US" altLang="zh-CN" sz="2400" dirty="0">
                  <a:latin typeface="思源黑体" panose="020B0500000000000000" pitchFamily="34" charset="-122"/>
                  <a:ea typeface="思源黑体" panose="020B0500000000000000" pitchFamily="34" charset="-122"/>
                  <a:cs typeface="+mn-ea"/>
                  <a:sym typeface="思源黑体" panose="020B0500000000000000" pitchFamily="34" charset="-122"/>
                </a:rPr>
                <a:t>Evaluation</a:t>
              </a:r>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29" name="组合 28">
              <a:extLst>
                <a:ext uri="{FF2B5EF4-FFF2-40B4-BE49-F238E27FC236}">
                  <a16:creationId xmlns:a16="http://schemas.microsoft.com/office/drawing/2014/main" id="{C65A1678-165F-470E-AA06-69503D32E641}"/>
                </a:ext>
              </a:extLst>
            </p:cNvPr>
            <p:cNvGrpSpPr/>
            <p:nvPr/>
          </p:nvGrpSpPr>
          <p:grpSpPr>
            <a:xfrm>
              <a:off x="7277100" y="1403809"/>
              <a:ext cx="8038718" cy="8017035"/>
              <a:chOff x="-214630" y="0"/>
              <a:chExt cx="6971030" cy="6952226"/>
            </a:xfrm>
          </p:grpSpPr>
          <p:sp>
            <p:nvSpPr>
              <p:cNvPr id="31" name="PA-1">
                <a:extLst>
                  <a:ext uri="{FF2B5EF4-FFF2-40B4-BE49-F238E27FC236}">
                    <a16:creationId xmlns:a16="http://schemas.microsoft.com/office/drawing/2014/main" id="{43ACC5E7-A959-48B5-B66C-BA61C8FFE239}"/>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2" name="PA-1">
                <a:extLst>
                  <a:ext uri="{FF2B5EF4-FFF2-40B4-BE49-F238E27FC236}">
                    <a16:creationId xmlns:a16="http://schemas.microsoft.com/office/drawing/2014/main" id="{97391620-1A9B-44D5-91D6-B270CE11EE41}"/>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3" name="PA-1">
                <a:extLst>
                  <a:ext uri="{FF2B5EF4-FFF2-40B4-BE49-F238E27FC236}">
                    <a16:creationId xmlns:a16="http://schemas.microsoft.com/office/drawing/2014/main" id="{0E8B0C02-43CC-4F65-B767-C0E5E295AAFF}"/>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30" name="矩形 29">
              <a:extLst>
                <a:ext uri="{FF2B5EF4-FFF2-40B4-BE49-F238E27FC236}">
                  <a16:creationId xmlns:a16="http://schemas.microsoft.com/office/drawing/2014/main" id="{FB32571B-A36A-4CBF-8D63-865652EB6507}"/>
                </a:ext>
              </a:extLst>
            </p:cNvPr>
            <p:cNvSpPr/>
            <p:nvPr/>
          </p:nvSpPr>
          <p:spPr>
            <a:xfrm>
              <a:off x="0" y="6451600"/>
              <a:ext cx="12192000" cy="400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39" name="文本框 38">
            <a:extLst>
              <a:ext uri="{FF2B5EF4-FFF2-40B4-BE49-F238E27FC236}">
                <a16:creationId xmlns:a16="http://schemas.microsoft.com/office/drawing/2014/main" id="{788B730D-A67B-4E7B-9DA0-95A3494370CB}"/>
              </a:ext>
            </a:extLst>
          </p:cNvPr>
          <p:cNvSpPr txBox="1"/>
          <p:nvPr/>
        </p:nvSpPr>
        <p:spPr>
          <a:xfrm>
            <a:off x="659375" y="549504"/>
            <a:ext cx="7741422" cy="5970865"/>
          </a:xfrm>
          <a:prstGeom prst="rect">
            <a:avLst/>
          </a:prstGeom>
          <a:noFill/>
        </p:spPr>
        <p:txBody>
          <a:bodyPr wrap="square" rtlCol="0">
            <a:spAutoFit/>
          </a:bodyPr>
          <a:lstStyle/>
          <a:p>
            <a:pPr marL="285750" indent="-285750">
              <a:spcBef>
                <a:spcPts val="200"/>
              </a:spcBef>
              <a:spcAft>
                <a:spcPts val="200"/>
              </a:spcAft>
              <a:buFont typeface="Arial" panose="020B0604020202020204" pitchFamily="34" charset="0"/>
              <a:buChar char="•"/>
            </a:pPr>
            <a:r>
              <a:rPr lang="zh-CN" altLang="en-US" dirty="0">
                <a:effectLst/>
              </a:rPr>
              <a:t>评估</a:t>
            </a:r>
            <a:r>
              <a:rPr lang="en-US" altLang="zh-CN" dirty="0" err="1">
                <a:effectLst/>
              </a:rPr>
              <a:t>μAFL</a:t>
            </a:r>
            <a:r>
              <a:rPr lang="zh-CN" altLang="en-US" dirty="0">
                <a:effectLst/>
              </a:rPr>
              <a:t>原型来回答五个研究问题。答案将展示</a:t>
            </a:r>
            <a:r>
              <a:rPr lang="en-US" altLang="zh-CN" dirty="0" err="1">
                <a:effectLst/>
              </a:rPr>
              <a:t>μAFL</a:t>
            </a:r>
            <a:r>
              <a:rPr lang="zh-CN" altLang="en-US" dirty="0">
                <a:effectLst/>
              </a:rPr>
              <a:t>及其作为嵌入式固件测试的一种新的模糊解决方案的有效性：</a:t>
            </a:r>
            <a:endParaRPr lang="en-US" altLang="zh-CN" dirty="0">
              <a:effectLst/>
            </a:endParaRPr>
          </a:p>
          <a:p>
            <a:pPr marL="800100" lvl="1" indent="-342900">
              <a:spcBef>
                <a:spcPts val="200"/>
              </a:spcBef>
              <a:spcAft>
                <a:spcPts val="200"/>
              </a:spcAft>
              <a:buFont typeface="+mj-lt"/>
              <a:buAutoNum type="arabicPeriod"/>
            </a:pPr>
            <a:r>
              <a:rPr lang="zh-CN" altLang="en-US" dirty="0">
                <a:effectLst/>
              </a:rPr>
              <a:t>基于</a:t>
            </a:r>
            <a:r>
              <a:rPr lang="en-US" dirty="0">
                <a:effectLst/>
              </a:rPr>
              <a:t>BB</a:t>
            </a:r>
            <a:r>
              <a:rPr lang="zh-CN" altLang="en-US" dirty="0">
                <a:effectLst/>
              </a:rPr>
              <a:t>的方法来直接处理原始</a:t>
            </a:r>
            <a:r>
              <a:rPr lang="en-US" dirty="0">
                <a:effectLst/>
              </a:rPr>
              <a:t>ETM Trace</a:t>
            </a:r>
            <a:r>
              <a:rPr lang="zh-CN" altLang="en-US" dirty="0">
                <a:effectLst/>
              </a:rPr>
              <a:t>真的比完全恢复指令流的效果好么？</a:t>
            </a:r>
            <a:endParaRPr lang="en-US" altLang="zh-CN" dirty="0"/>
          </a:p>
          <a:p>
            <a:pPr marL="800100" lvl="1" indent="-342900">
              <a:spcBef>
                <a:spcPts val="200"/>
              </a:spcBef>
              <a:spcAft>
                <a:spcPts val="200"/>
              </a:spcAft>
              <a:buFont typeface="+mj-lt"/>
              <a:buAutoNum type="arabicPeriod"/>
            </a:pPr>
            <a:r>
              <a:rPr lang="zh-CN" altLang="en-US" dirty="0">
                <a:effectLst/>
              </a:rPr>
              <a:t>在线过滤器有提升</a:t>
            </a:r>
            <a:r>
              <a:rPr lang="en-US" altLang="zh-CN" dirty="0" err="1">
                <a:effectLst/>
              </a:rPr>
              <a:t>μAFL</a:t>
            </a:r>
            <a:r>
              <a:rPr lang="zh-CN" altLang="en-US" dirty="0">
                <a:effectLst/>
              </a:rPr>
              <a:t>的效果么？</a:t>
            </a:r>
            <a:endParaRPr lang="en-US" altLang="zh-CN" dirty="0">
              <a:effectLst/>
            </a:endParaRPr>
          </a:p>
          <a:p>
            <a:pPr marL="800100" lvl="1" indent="-342900">
              <a:spcBef>
                <a:spcPts val="200"/>
              </a:spcBef>
              <a:spcAft>
                <a:spcPts val="200"/>
              </a:spcAft>
              <a:buFont typeface="+mj-lt"/>
              <a:buAutoNum type="arabicPeriod"/>
            </a:pPr>
            <a:r>
              <a:rPr lang="en-US" altLang="zh-CN" dirty="0" err="1">
                <a:effectLst/>
              </a:rPr>
              <a:t>μAFL</a:t>
            </a:r>
            <a:r>
              <a:rPr lang="zh-CN" altLang="en-US" dirty="0">
                <a:effectLst/>
              </a:rPr>
              <a:t>对于单纯一轮</a:t>
            </a:r>
            <a:r>
              <a:rPr lang="en-US" altLang="zh-CN" dirty="0">
                <a:effectLst/>
              </a:rPr>
              <a:t>fuzz</a:t>
            </a:r>
            <a:r>
              <a:rPr lang="zh-CN" altLang="en-US" dirty="0">
                <a:effectLst/>
              </a:rPr>
              <a:t>有多少负载？</a:t>
            </a:r>
            <a:endParaRPr lang="en-US" altLang="zh-CN" dirty="0"/>
          </a:p>
          <a:p>
            <a:pPr marL="800100" lvl="1" indent="-342900">
              <a:spcBef>
                <a:spcPts val="200"/>
              </a:spcBef>
              <a:spcAft>
                <a:spcPts val="200"/>
              </a:spcAft>
              <a:buFont typeface="+mj-lt"/>
              <a:buAutoNum type="arabicPeriod"/>
            </a:pPr>
            <a:r>
              <a:rPr lang="en-US" altLang="zh-CN" dirty="0" err="1">
                <a:effectLst/>
              </a:rPr>
              <a:t>μAFL</a:t>
            </a:r>
            <a:r>
              <a:rPr lang="zh-CN" altLang="en-US" dirty="0">
                <a:effectLst/>
              </a:rPr>
              <a:t>整体效果是什么？跟其他已有的工作比怎么样？</a:t>
            </a:r>
            <a:endParaRPr lang="en-US" altLang="zh-CN" dirty="0">
              <a:effectLst/>
            </a:endParaRPr>
          </a:p>
          <a:p>
            <a:pPr marL="800100" lvl="1" indent="-342900">
              <a:spcBef>
                <a:spcPts val="200"/>
              </a:spcBef>
              <a:spcAft>
                <a:spcPts val="200"/>
              </a:spcAft>
              <a:buFont typeface="+mj-lt"/>
              <a:buAutoNum type="arabicPeriod"/>
            </a:pPr>
            <a:r>
              <a:rPr lang="en-US" altLang="zh-CN" dirty="0" err="1">
                <a:effectLst/>
              </a:rPr>
              <a:t>μAFL</a:t>
            </a:r>
            <a:r>
              <a:rPr lang="zh-CN" altLang="en-US" dirty="0">
                <a:effectLst/>
              </a:rPr>
              <a:t>在发现真实世界的固件的外设驱动上的</a:t>
            </a:r>
            <a:r>
              <a:rPr lang="en-US" altLang="zh-CN" dirty="0">
                <a:effectLst/>
              </a:rPr>
              <a:t>bug</a:t>
            </a:r>
            <a:r>
              <a:rPr lang="zh-CN" altLang="en-US" dirty="0">
                <a:effectLst/>
              </a:rPr>
              <a:t>的效果如何？</a:t>
            </a:r>
            <a:endParaRPr lang="en-US" altLang="zh-CN" dirty="0">
              <a:effectLst/>
            </a:endParaRPr>
          </a:p>
          <a:p>
            <a:pPr marL="342900" indent="-342900">
              <a:spcBef>
                <a:spcPts val="200"/>
              </a:spcBef>
              <a:spcAft>
                <a:spcPts val="200"/>
              </a:spcAft>
              <a:buFont typeface="Arial" panose="020B0604020202020204" pitchFamily="34" charset="0"/>
              <a:buChar char="•"/>
            </a:pPr>
            <a:endParaRPr lang="en-US" altLang="zh-CN" dirty="0"/>
          </a:p>
          <a:p>
            <a:pPr marL="342900" indent="-342900">
              <a:spcBef>
                <a:spcPts val="200"/>
              </a:spcBef>
              <a:spcAft>
                <a:spcPts val="200"/>
              </a:spcAft>
              <a:buFont typeface="Arial" panose="020B0604020202020204" pitchFamily="34" charset="0"/>
              <a:buChar char="•"/>
            </a:pPr>
            <a:r>
              <a:rPr lang="zh-CN" altLang="en-US" dirty="0">
                <a:effectLst/>
              </a:rPr>
              <a:t>实验配置</a:t>
            </a:r>
            <a:endParaRPr lang="en-US" altLang="zh-CN" dirty="0">
              <a:effectLst/>
            </a:endParaRPr>
          </a:p>
          <a:p>
            <a:pPr marL="800100" lvl="1" indent="-342900">
              <a:spcBef>
                <a:spcPts val="200"/>
              </a:spcBef>
              <a:spcAft>
                <a:spcPts val="200"/>
              </a:spcAft>
              <a:buFont typeface="Arial" panose="020B0604020202020204" pitchFamily="34" charset="0"/>
              <a:buChar char="•"/>
            </a:pPr>
            <a:r>
              <a:rPr lang="zh-CN" altLang="en-US" dirty="0">
                <a:effectLst/>
              </a:rPr>
              <a:t>运行</a:t>
            </a:r>
            <a:r>
              <a:rPr lang="en-US" altLang="zh-CN" dirty="0">
                <a:effectLst/>
              </a:rPr>
              <a:t>fuzzing</a:t>
            </a:r>
            <a:r>
              <a:rPr lang="zh-CN" altLang="en-US" dirty="0">
                <a:effectLst/>
              </a:rPr>
              <a:t>管理器的</a:t>
            </a:r>
            <a:r>
              <a:rPr lang="en-US" altLang="zh-CN" dirty="0">
                <a:effectLst/>
              </a:rPr>
              <a:t>PC</a:t>
            </a:r>
            <a:r>
              <a:rPr lang="zh-CN" altLang="en-US" dirty="0">
                <a:effectLst/>
              </a:rPr>
              <a:t>配备了英特尔酷睿</a:t>
            </a:r>
            <a:r>
              <a:rPr lang="en-US" altLang="zh-CN" dirty="0">
                <a:effectLst/>
              </a:rPr>
              <a:t>i7-8700 CPU@3.2GHz, 8gb DDR4</a:t>
            </a:r>
            <a:r>
              <a:rPr lang="zh-CN" altLang="en-US" dirty="0">
                <a:effectLst/>
              </a:rPr>
              <a:t>内存和</a:t>
            </a:r>
            <a:r>
              <a:rPr lang="en-US" altLang="zh-CN" dirty="0">
                <a:effectLst/>
              </a:rPr>
              <a:t>SSD</a:t>
            </a:r>
            <a:r>
              <a:rPr lang="zh-CN" altLang="en-US" dirty="0">
                <a:effectLst/>
              </a:rPr>
              <a:t>存储空间。</a:t>
            </a:r>
            <a:endParaRPr lang="en-US" altLang="zh-CN" dirty="0"/>
          </a:p>
          <a:p>
            <a:pPr marL="800100" lvl="1" indent="-342900">
              <a:spcBef>
                <a:spcPts val="200"/>
              </a:spcBef>
              <a:spcAft>
                <a:spcPts val="200"/>
              </a:spcAft>
              <a:buFont typeface="Arial" panose="020B0604020202020204" pitchFamily="34" charset="0"/>
              <a:buChar char="•"/>
            </a:pPr>
            <a:r>
              <a:rPr lang="zh-CN" altLang="en-US" dirty="0">
                <a:effectLst/>
              </a:rPr>
              <a:t>使用</a:t>
            </a:r>
            <a:r>
              <a:rPr lang="en-US" altLang="zh-CN" dirty="0">
                <a:effectLst/>
              </a:rPr>
              <a:t>NXP</a:t>
            </a:r>
            <a:r>
              <a:rPr lang="zh-CN" altLang="en-US" dirty="0">
                <a:effectLst/>
              </a:rPr>
              <a:t>的</a:t>
            </a:r>
            <a:r>
              <a:rPr lang="en-US" altLang="zh-CN" dirty="0">
                <a:effectLst/>
              </a:rPr>
              <a:t>TWR-K64F120M</a:t>
            </a:r>
            <a:r>
              <a:rPr lang="zh-CN" altLang="en-US" dirty="0">
                <a:effectLst/>
              </a:rPr>
              <a:t>评估板作为执行引擎和相应的</a:t>
            </a:r>
            <a:r>
              <a:rPr lang="en-US" altLang="zh-CN" dirty="0" err="1">
                <a:effectLst/>
              </a:rPr>
              <a:t>sdk</a:t>
            </a:r>
            <a:r>
              <a:rPr lang="zh-CN" altLang="en-US" dirty="0">
                <a:effectLst/>
              </a:rPr>
              <a:t>进行从</a:t>
            </a:r>
            <a:r>
              <a:rPr lang="en-US" altLang="zh-CN" dirty="0">
                <a:effectLst/>
              </a:rPr>
              <a:t>RQ1</a:t>
            </a:r>
            <a:r>
              <a:rPr lang="zh-CN" altLang="en-US" dirty="0">
                <a:effectLst/>
              </a:rPr>
              <a:t>到</a:t>
            </a:r>
            <a:r>
              <a:rPr lang="en-US" altLang="zh-CN" dirty="0">
                <a:effectLst/>
              </a:rPr>
              <a:t>RQ4</a:t>
            </a:r>
            <a:r>
              <a:rPr lang="zh-CN" altLang="en-US" dirty="0">
                <a:effectLst/>
              </a:rPr>
              <a:t>的性能实验。</a:t>
            </a:r>
            <a:endParaRPr lang="en-US" altLang="zh-CN" dirty="0">
              <a:effectLst/>
            </a:endParaRPr>
          </a:p>
          <a:p>
            <a:pPr marL="800100" lvl="1" indent="-342900">
              <a:spcBef>
                <a:spcPts val="200"/>
              </a:spcBef>
              <a:spcAft>
                <a:spcPts val="200"/>
              </a:spcAft>
              <a:buFont typeface="Arial" panose="020B0604020202020204" pitchFamily="34" charset="0"/>
              <a:buChar char="•"/>
            </a:pPr>
            <a:r>
              <a:rPr lang="zh-CN" altLang="en-US" dirty="0">
                <a:effectLst/>
              </a:rPr>
              <a:t>为了回答</a:t>
            </a:r>
            <a:r>
              <a:rPr lang="en-US" altLang="zh-CN" dirty="0">
                <a:effectLst/>
              </a:rPr>
              <a:t>RQ5</a:t>
            </a:r>
            <a:r>
              <a:rPr lang="zh-CN" altLang="en-US" dirty="0">
                <a:effectLst/>
              </a:rPr>
              <a:t>，提供了一个详细的案例研究</a:t>
            </a:r>
            <a:endParaRPr lang="en-US" altLang="zh-CN" dirty="0"/>
          </a:p>
          <a:p>
            <a:pPr marL="1257300" lvl="2" indent="-342900">
              <a:spcBef>
                <a:spcPts val="200"/>
              </a:spcBef>
              <a:spcAft>
                <a:spcPts val="200"/>
              </a:spcAft>
              <a:buFont typeface="Arial" panose="020B0604020202020204" pitchFamily="34" charset="0"/>
              <a:buChar char="•"/>
            </a:pPr>
            <a:r>
              <a:rPr lang="zh-CN" altLang="en-US" dirty="0">
                <a:effectLst/>
              </a:rPr>
              <a:t>关于在评估板</a:t>
            </a:r>
            <a:r>
              <a:rPr lang="en-US" altLang="zh-CN" dirty="0">
                <a:effectLst/>
              </a:rPr>
              <a:t>NXP TWR-K64F120M</a:t>
            </a:r>
            <a:r>
              <a:rPr lang="zh-CN" altLang="en-US" dirty="0">
                <a:effectLst/>
              </a:rPr>
              <a:t>和</a:t>
            </a:r>
            <a:r>
              <a:rPr lang="en-US" altLang="zh-CN" dirty="0">
                <a:effectLst/>
              </a:rPr>
              <a:t>STM32H7B3I-EVAL</a:t>
            </a:r>
            <a:r>
              <a:rPr lang="zh-CN" altLang="en-US" dirty="0">
                <a:effectLst/>
              </a:rPr>
              <a:t>上经过长期的模糊处理后发现的真实世界中的</a:t>
            </a:r>
            <a:r>
              <a:rPr lang="en-US" altLang="zh-CN" dirty="0">
                <a:effectLst/>
              </a:rPr>
              <a:t>bug</a:t>
            </a:r>
            <a:r>
              <a:rPr lang="zh-CN" altLang="en-US" dirty="0">
                <a:effectLst/>
              </a:rPr>
              <a:t>，以及针对不同项目相应的</a:t>
            </a:r>
            <a:r>
              <a:rPr lang="en-US" altLang="zh-CN" dirty="0" err="1">
                <a:effectLst/>
              </a:rPr>
              <a:t>sdk</a:t>
            </a:r>
            <a:r>
              <a:rPr lang="zh-CN" altLang="en-US" dirty="0">
                <a:effectLst/>
              </a:rPr>
              <a:t>的案例研究。</a:t>
            </a:r>
            <a:endParaRPr lang="en-US" altLang="zh-CN" dirty="0">
              <a:effectLst/>
            </a:endParaRPr>
          </a:p>
          <a:p>
            <a:pPr marL="800100" lvl="1" indent="-342900">
              <a:spcBef>
                <a:spcPts val="200"/>
              </a:spcBef>
              <a:spcAft>
                <a:spcPts val="200"/>
              </a:spcAft>
              <a:buFont typeface="Arial" panose="020B0604020202020204" pitchFamily="34" charset="0"/>
              <a:buChar char="•"/>
            </a:pPr>
            <a:r>
              <a:rPr lang="zh-CN" altLang="en-US" dirty="0">
                <a:effectLst/>
              </a:rPr>
              <a:t>两个板都有</a:t>
            </a:r>
            <a:r>
              <a:rPr lang="en-US" altLang="zh-CN" dirty="0">
                <a:effectLst/>
              </a:rPr>
              <a:t>ETM</a:t>
            </a:r>
            <a:r>
              <a:rPr lang="zh-CN" altLang="en-US" dirty="0">
                <a:effectLst/>
              </a:rPr>
              <a:t>针脚可用</a:t>
            </a:r>
            <a:endParaRPr lang="en-US" altLang="zh-CN" dirty="0">
              <a:effectLst/>
            </a:endParaRPr>
          </a:p>
        </p:txBody>
      </p:sp>
    </p:spTree>
    <p:extLst>
      <p:ext uri="{BB962C8B-B14F-4D97-AF65-F5344CB8AC3E}">
        <p14:creationId xmlns:p14="http://schemas.microsoft.com/office/powerpoint/2010/main" val="5726015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C50D249F-BADF-4ACE-8F45-0AF7A687E019}"/>
              </a:ext>
            </a:extLst>
          </p:cNvPr>
          <p:cNvGrpSpPr/>
          <p:nvPr/>
        </p:nvGrpSpPr>
        <p:grpSpPr>
          <a:xfrm>
            <a:off x="-278512" y="-304800"/>
            <a:ext cx="15594330" cy="9725644"/>
            <a:chOff x="-278512" y="-304800"/>
            <a:chExt cx="15594330" cy="9725644"/>
          </a:xfrm>
        </p:grpSpPr>
        <p:grpSp>
          <p:nvGrpSpPr>
            <p:cNvPr id="27" name="组合 26">
              <a:extLst>
                <a:ext uri="{FF2B5EF4-FFF2-40B4-BE49-F238E27FC236}">
                  <a16:creationId xmlns:a16="http://schemas.microsoft.com/office/drawing/2014/main" id="{CB9F8C53-CAD7-461D-AF78-6CAC11873462}"/>
                </a:ext>
              </a:extLst>
            </p:cNvPr>
            <p:cNvGrpSpPr/>
            <p:nvPr/>
          </p:nvGrpSpPr>
          <p:grpSpPr>
            <a:xfrm>
              <a:off x="-278512" y="-304800"/>
              <a:ext cx="1713230" cy="1708609"/>
              <a:chOff x="-214630" y="0"/>
              <a:chExt cx="6971030" cy="6952226"/>
            </a:xfrm>
          </p:grpSpPr>
          <p:sp>
            <p:nvSpPr>
              <p:cNvPr id="34" name="PA-1">
                <a:extLst>
                  <a:ext uri="{FF2B5EF4-FFF2-40B4-BE49-F238E27FC236}">
                    <a16:creationId xmlns:a16="http://schemas.microsoft.com/office/drawing/2014/main" id="{9B054D56-2A17-4BE3-90BD-378429BB18BE}"/>
                  </a:ext>
                </a:extLst>
              </p:cNvPr>
              <p:cNvSpPr/>
              <p:nvPr>
                <p:custDataLst>
                  <p:tags r:id="rId4"/>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5" name="PA-1">
                <a:extLst>
                  <a:ext uri="{FF2B5EF4-FFF2-40B4-BE49-F238E27FC236}">
                    <a16:creationId xmlns:a16="http://schemas.microsoft.com/office/drawing/2014/main" id="{E5907800-7670-43EF-AC40-781F34BE57AE}"/>
                  </a:ext>
                </a:extLst>
              </p:cNvPr>
              <p:cNvSpPr/>
              <p:nvPr>
                <p:custDataLst>
                  <p:tags r:id="rId5"/>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6" name="PA-1">
                <a:extLst>
                  <a:ext uri="{FF2B5EF4-FFF2-40B4-BE49-F238E27FC236}">
                    <a16:creationId xmlns:a16="http://schemas.microsoft.com/office/drawing/2014/main" id="{4316DA02-55AF-412A-949C-116C7442171D}"/>
                  </a:ext>
                </a:extLst>
              </p:cNvPr>
              <p:cNvSpPr/>
              <p:nvPr>
                <p:custDataLst>
                  <p:tags r:id="rId6"/>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28" name="文本框 27">
              <a:extLst>
                <a:ext uri="{FF2B5EF4-FFF2-40B4-BE49-F238E27FC236}">
                  <a16:creationId xmlns:a16="http://schemas.microsoft.com/office/drawing/2014/main" id="{6DA35498-94CE-45C6-939F-8C25BEBBD10E}"/>
                </a:ext>
              </a:extLst>
            </p:cNvPr>
            <p:cNvSpPr txBox="1"/>
            <p:nvPr/>
          </p:nvSpPr>
          <p:spPr>
            <a:xfrm>
              <a:off x="578103" y="196612"/>
              <a:ext cx="4283608" cy="461665"/>
            </a:xfrm>
            <a:prstGeom prst="rect">
              <a:avLst/>
            </a:prstGeom>
            <a:solidFill>
              <a:schemeClr val="bg1"/>
            </a:solidFill>
          </p:spPr>
          <p:txBody>
            <a:bodyPr wrap="square" rtlCol="0">
              <a:spAutoFit/>
            </a:bodyPr>
            <a:lstStyle/>
            <a:p>
              <a:r>
                <a:rPr lang="en-US" altLang="zh-CN" sz="2400" dirty="0">
                  <a:latin typeface="思源黑体" panose="020B0500000000000000" pitchFamily="34" charset="-122"/>
                  <a:ea typeface="思源黑体" panose="020B0500000000000000" pitchFamily="34" charset="-122"/>
                  <a:cs typeface="+mn-ea"/>
                  <a:sym typeface="思源黑体" panose="020B0500000000000000" pitchFamily="34" charset="-122"/>
                </a:rPr>
                <a:t>Evaluation</a:t>
              </a:r>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29" name="组合 28">
              <a:extLst>
                <a:ext uri="{FF2B5EF4-FFF2-40B4-BE49-F238E27FC236}">
                  <a16:creationId xmlns:a16="http://schemas.microsoft.com/office/drawing/2014/main" id="{C65A1678-165F-470E-AA06-69503D32E641}"/>
                </a:ext>
              </a:extLst>
            </p:cNvPr>
            <p:cNvGrpSpPr/>
            <p:nvPr/>
          </p:nvGrpSpPr>
          <p:grpSpPr>
            <a:xfrm>
              <a:off x="7277100" y="1403809"/>
              <a:ext cx="8038718" cy="8017035"/>
              <a:chOff x="-214630" y="0"/>
              <a:chExt cx="6971030" cy="6952226"/>
            </a:xfrm>
          </p:grpSpPr>
          <p:sp>
            <p:nvSpPr>
              <p:cNvPr id="31" name="PA-1">
                <a:extLst>
                  <a:ext uri="{FF2B5EF4-FFF2-40B4-BE49-F238E27FC236}">
                    <a16:creationId xmlns:a16="http://schemas.microsoft.com/office/drawing/2014/main" id="{43ACC5E7-A959-48B5-B66C-BA61C8FFE239}"/>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2" name="PA-1">
                <a:extLst>
                  <a:ext uri="{FF2B5EF4-FFF2-40B4-BE49-F238E27FC236}">
                    <a16:creationId xmlns:a16="http://schemas.microsoft.com/office/drawing/2014/main" id="{97391620-1A9B-44D5-91D6-B270CE11EE41}"/>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3" name="PA-1">
                <a:extLst>
                  <a:ext uri="{FF2B5EF4-FFF2-40B4-BE49-F238E27FC236}">
                    <a16:creationId xmlns:a16="http://schemas.microsoft.com/office/drawing/2014/main" id="{0E8B0C02-43CC-4F65-B767-C0E5E295AAFF}"/>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30" name="矩形 29">
              <a:extLst>
                <a:ext uri="{FF2B5EF4-FFF2-40B4-BE49-F238E27FC236}">
                  <a16:creationId xmlns:a16="http://schemas.microsoft.com/office/drawing/2014/main" id="{FB32571B-A36A-4CBF-8D63-865652EB6507}"/>
                </a:ext>
              </a:extLst>
            </p:cNvPr>
            <p:cNvSpPr/>
            <p:nvPr/>
          </p:nvSpPr>
          <p:spPr>
            <a:xfrm>
              <a:off x="0" y="6451600"/>
              <a:ext cx="12192000" cy="400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39" name="文本框 38">
            <a:extLst>
              <a:ext uri="{FF2B5EF4-FFF2-40B4-BE49-F238E27FC236}">
                <a16:creationId xmlns:a16="http://schemas.microsoft.com/office/drawing/2014/main" id="{788B730D-A67B-4E7B-9DA0-95A3494370CB}"/>
              </a:ext>
            </a:extLst>
          </p:cNvPr>
          <p:cNvSpPr txBox="1"/>
          <p:nvPr/>
        </p:nvSpPr>
        <p:spPr>
          <a:xfrm>
            <a:off x="659375" y="694310"/>
            <a:ext cx="7741422" cy="4052391"/>
          </a:xfrm>
          <a:prstGeom prst="rect">
            <a:avLst/>
          </a:prstGeom>
          <a:noFill/>
        </p:spPr>
        <p:txBody>
          <a:bodyPr wrap="square" rtlCol="0">
            <a:spAutoFit/>
          </a:bodyPr>
          <a:lstStyle/>
          <a:p>
            <a:pPr marL="285750" indent="-285750">
              <a:spcBef>
                <a:spcPts val="200"/>
              </a:spcBef>
              <a:spcAft>
                <a:spcPts val="200"/>
              </a:spcAft>
              <a:buFont typeface="Arial" panose="020B0604020202020204" pitchFamily="34" charset="0"/>
              <a:buChar char="•"/>
            </a:pPr>
            <a:r>
              <a:rPr lang="zh-CN" altLang="en-US" dirty="0">
                <a:effectLst/>
              </a:rPr>
              <a:t>对于问题</a:t>
            </a:r>
            <a:r>
              <a:rPr lang="en-US" altLang="zh-CN" dirty="0">
                <a:effectLst/>
              </a:rPr>
              <a:t>1-4</a:t>
            </a:r>
            <a:r>
              <a:rPr lang="zh-CN" altLang="en-US" dirty="0">
                <a:effectLst/>
              </a:rPr>
              <a:t>，使用</a:t>
            </a:r>
            <a:r>
              <a:rPr lang="en-US" altLang="zh-CN" dirty="0">
                <a:effectLst/>
              </a:rPr>
              <a:t>NXP SDK</a:t>
            </a:r>
            <a:r>
              <a:rPr lang="zh-CN" altLang="en-US" dirty="0">
                <a:effectLst/>
              </a:rPr>
              <a:t>提供的样例代码。</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t>第一个</a:t>
            </a:r>
            <a:r>
              <a:rPr lang="zh-CN" altLang="en-US" dirty="0">
                <a:effectLst/>
              </a:rPr>
              <a:t>是一个简单的斐波那契数列实现了</a:t>
            </a:r>
            <a:r>
              <a:rPr lang="en-US" altLang="zh-CN" dirty="0">
                <a:effectLst/>
              </a:rPr>
              <a:t>100</a:t>
            </a:r>
            <a:r>
              <a:rPr lang="zh-CN" altLang="en-US" dirty="0">
                <a:effectLst/>
              </a:rPr>
              <a:t>万的斐波那契计算，这个样例没有涉及任何外设并做作为他们实验的</a:t>
            </a:r>
            <a:r>
              <a:rPr lang="en-US" altLang="zh-CN" dirty="0">
                <a:effectLst/>
              </a:rPr>
              <a:t>baseline</a:t>
            </a:r>
            <a:r>
              <a:rPr lang="zh-CN" altLang="en-US" dirty="0">
                <a:effectLst/>
              </a:rPr>
              <a:t>。</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第二个是一个</a:t>
            </a:r>
            <a:r>
              <a:rPr lang="en-US" altLang="zh-CN" dirty="0">
                <a:effectLst/>
              </a:rPr>
              <a:t>I2C</a:t>
            </a:r>
            <a:r>
              <a:rPr lang="zh-CN" altLang="en-US" dirty="0">
                <a:effectLst/>
              </a:rPr>
              <a:t>样例包含了一个简单地使用外设</a:t>
            </a:r>
            <a:r>
              <a:rPr lang="en-US" altLang="zh-CN" dirty="0">
                <a:effectLst/>
              </a:rPr>
              <a:t>I2C</a:t>
            </a:r>
            <a:r>
              <a:rPr lang="zh-CN" altLang="en-US" dirty="0">
                <a:effectLst/>
              </a:rPr>
              <a:t>。它只是通过</a:t>
            </a:r>
            <a:r>
              <a:rPr lang="en-US" altLang="zh-CN" dirty="0">
                <a:effectLst/>
              </a:rPr>
              <a:t>I2C</a:t>
            </a:r>
            <a:r>
              <a:rPr lang="zh-CN" altLang="en-US" dirty="0">
                <a:effectLst/>
              </a:rPr>
              <a:t>总线和</a:t>
            </a:r>
            <a:r>
              <a:rPr lang="en-US" altLang="zh-CN" dirty="0">
                <a:effectLst/>
              </a:rPr>
              <a:t>PC</a:t>
            </a:r>
            <a:r>
              <a:rPr lang="zh-CN" altLang="en-US" dirty="0">
                <a:effectLst/>
              </a:rPr>
              <a:t>进行通信。</a:t>
            </a:r>
          </a:p>
          <a:p>
            <a:pPr marL="742950" lvl="1" indent="-285750">
              <a:spcBef>
                <a:spcPts val="200"/>
              </a:spcBef>
              <a:spcAft>
                <a:spcPts val="200"/>
              </a:spcAft>
              <a:buFont typeface="Arial" panose="020B0604020202020204" pitchFamily="34" charset="0"/>
              <a:buChar char="•"/>
            </a:pPr>
            <a:r>
              <a:rPr lang="zh-CN" altLang="en-US" dirty="0">
                <a:effectLst/>
              </a:rPr>
              <a:t>第三个是一个</a:t>
            </a:r>
            <a:r>
              <a:rPr lang="en-US" altLang="zh-CN" dirty="0">
                <a:effectLst/>
              </a:rPr>
              <a:t>UART</a:t>
            </a:r>
            <a:r>
              <a:rPr lang="zh-CN" altLang="en-US" dirty="0">
                <a:effectLst/>
              </a:rPr>
              <a:t>的样例，也是跟</a:t>
            </a:r>
            <a:r>
              <a:rPr lang="en-US" altLang="zh-CN" dirty="0">
                <a:effectLst/>
              </a:rPr>
              <a:t>PC</a:t>
            </a:r>
            <a:r>
              <a:rPr lang="zh-CN" altLang="en-US" dirty="0">
                <a:effectLst/>
              </a:rPr>
              <a:t>通信</a:t>
            </a:r>
          </a:p>
          <a:p>
            <a:pPr marL="742950" lvl="1" indent="-285750">
              <a:spcBef>
                <a:spcPts val="200"/>
              </a:spcBef>
              <a:spcAft>
                <a:spcPts val="200"/>
              </a:spcAft>
              <a:buFont typeface="Arial" panose="020B0604020202020204" pitchFamily="34" charset="0"/>
              <a:buChar char="•"/>
            </a:pPr>
            <a:r>
              <a:rPr lang="zh-CN" altLang="en-US" dirty="0">
                <a:effectLst/>
              </a:rPr>
              <a:t>第四个是一个</a:t>
            </a:r>
            <a:r>
              <a:rPr lang="en-US" altLang="zh-CN" dirty="0">
                <a:effectLst/>
              </a:rPr>
              <a:t>USB</a:t>
            </a:r>
            <a:r>
              <a:rPr lang="zh-CN" altLang="en-US" dirty="0">
                <a:effectLst/>
              </a:rPr>
              <a:t>样例将开发板作为</a:t>
            </a:r>
            <a:r>
              <a:rPr lang="en-US" altLang="zh-CN" dirty="0" err="1">
                <a:effectLst/>
              </a:rPr>
              <a:t>USBhost</a:t>
            </a:r>
            <a:r>
              <a:rPr lang="zh-CN" altLang="en-US" dirty="0">
                <a:effectLst/>
              </a:rPr>
              <a:t>来访问一个格式化为</a:t>
            </a:r>
            <a:r>
              <a:rPr lang="en-US" altLang="zh-CN" dirty="0">
                <a:effectLst/>
              </a:rPr>
              <a:t>FAT</a:t>
            </a:r>
            <a:r>
              <a:rPr lang="zh-CN" altLang="en-US" dirty="0">
                <a:effectLst/>
              </a:rPr>
              <a:t>文件系统的</a:t>
            </a:r>
            <a:r>
              <a:rPr lang="en-US" altLang="zh-CN" dirty="0">
                <a:effectLst/>
              </a:rPr>
              <a:t>u</a:t>
            </a:r>
            <a:r>
              <a:rPr lang="zh-CN" altLang="en-US" dirty="0">
                <a:effectLst/>
              </a:rPr>
              <a:t>盘</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第五个是一个</a:t>
            </a:r>
            <a:r>
              <a:rPr lang="en-US" altLang="zh-CN" dirty="0">
                <a:effectLst/>
              </a:rPr>
              <a:t>SD Card</a:t>
            </a:r>
            <a:r>
              <a:rPr lang="zh-CN" altLang="en-US" dirty="0">
                <a:effectLst/>
              </a:rPr>
              <a:t>样例用于识别和初始化一个插在板上</a:t>
            </a:r>
            <a:r>
              <a:rPr lang="en-US" altLang="zh-CN" dirty="0">
                <a:effectLst/>
              </a:rPr>
              <a:t>SB</a:t>
            </a:r>
            <a:r>
              <a:rPr lang="zh-CN" altLang="en-US" dirty="0">
                <a:effectLst/>
              </a:rPr>
              <a:t>卡槽的</a:t>
            </a:r>
            <a:r>
              <a:rPr lang="en-US" altLang="zh-CN" dirty="0">
                <a:effectLst/>
              </a:rPr>
              <a:t>micro SD</a:t>
            </a:r>
            <a:r>
              <a:rPr lang="zh-CN" altLang="en-US" dirty="0">
                <a:effectLst/>
              </a:rPr>
              <a:t>卡</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第六个是一个</a:t>
            </a:r>
            <a:r>
              <a:rPr lang="en-US" altLang="zh-CN" dirty="0" err="1">
                <a:effectLst/>
              </a:rPr>
              <a:t>Enet</a:t>
            </a:r>
            <a:r>
              <a:rPr lang="zh-CN" altLang="en-US" dirty="0">
                <a:effectLst/>
              </a:rPr>
              <a:t>样例用以太网和</a:t>
            </a:r>
            <a:r>
              <a:rPr lang="en-US" altLang="zh-CN" dirty="0">
                <a:effectLst/>
              </a:rPr>
              <a:t>PC</a:t>
            </a:r>
            <a:r>
              <a:rPr lang="zh-CN" altLang="en-US" dirty="0">
                <a:effectLst/>
              </a:rPr>
              <a:t>通过</a:t>
            </a:r>
            <a:r>
              <a:rPr lang="en-US" altLang="zh-CN" dirty="0">
                <a:effectLst/>
              </a:rPr>
              <a:t>IPv4</a:t>
            </a:r>
            <a:r>
              <a:rPr lang="zh-CN" altLang="en-US" dirty="0">
                <a:effectLst/>
              </a:rPr>
              <a:t>通信。</a:t>
            </a:r>
          </a:p>
          <a:p>
            <a:pPr marL="742950" lvl="1" indent="-285750">
              <a:spcBef>
                <a:spcPts val="200"/>
              </a:spcBef>
              <a:spcAft>
                <a:spcPts val="200"/>
              </a:spcAft>
              <a:buFont typeface="Arial" panose="020B0604020202020204" pitchFamily="34" charset="0"/>
              <a:buChar char="•"/>
            </a:pPr>
            <a:r>
              <a:rPr lang="zh-CN" altLang="en-US" dirty="0">
                <a:effectLst/>
              </a:rPr>
              <a:t>最后一个是</a:t>
            </a:r>
            <a:r>
              <a:rPr lang="en-US" altLang="zh-CN" dirty="0">
                <a:effectLst/>
              </a:rPr>
              <a:t>MMCAU</a:t>
            </a:r>
            <a:r>
              <a:rPr lang="zh-CN" altLang="en-US" dirty="0">
                <a:effectLst/>
              </a:rPr>
              <a:t>样例用硬件</a:t>
            </a:r>
            <a:r>
              <a:rPr lang="en-US" altLang="zh-CN" dirty="0">
                <a:effectLst/>
              </a:rPr>
              <a:t>CAU</a:t>
            </a:r>
            <a:r>
              <a:rPr lang="zh-CN" altLang="en-US" dirty="0">
                <a:effectLst/>
              </a:rPr>
              <a:t>来完成加密操作如</a:t>
            </a:r>
            <a:r>
              <a:rPr lang="en-US" altLang="zh-CN" dirty="0">
                <a:effectLst/>
              </a:rPr>
              <a:t>AES</a:t>
            </a:r>
            <a:r>
              <a:rPr lang="zh-CN" altLang="en-US" dirty="0">
                <a:effectLst/>
              </a:rPr>
              <a:t>、</a:t>
            </a:r>
            <a:r>
              <a:rPr lang="en-US" altLang="zh-CN" dirty="0">
                <a:effectLst/>
              </a:rPr>
              <a:t>3DES</a:t>
            </a:r>
            <a:r>
              <a:rPr lang="zh-CN" altLang="en-US" dirty="0">
                <a:effectLst/>
              </a:rPr>
              <a:t>、</a:t>
            </a:r>
            <a:r>
              <a:rPr lang="en-US" altLang="zh-CN" dirty="0">
                <a:effectLst/>
              </a:rPr>
              <a:t>SHA</a:t>
            </a:r>
            <a:r>
              <a:rPr lang="zh-CN" altLang="en-US" dirty="0">
                <a:effectLst/>
              </a:rPr>
              <a:t>等，注意</a:t>
            </a:r>
            <a:r>
              <a:rPr lang="en-US" altLang="zh-CN" dirty="0">
                <a:effectLst/>
              </a:rPr>
              <a:t>CAU</a:t>
            </a:r>
            <a:r>
              <a:rPr lang="zh-CN" altLang="en-US" dirty="0">
                <a:effectLst/>
              </a:rPr>
              <a:t>的库是闭源的</a:t>
            </a:r>
            <a:endParaRPr lang="en-US" altLang="zh-CN" dirty="0">
              <a:effectLst/>
            </a:endParaRPr>
          </a:p>
        </p:txBody>
      </p:sp>
      <p:pic>
        <p:nvPicPr>
          <p:cNvPr id="3" name="图片 2">
            <a:extLst>
              <a:ext uri="{FF2B5EF4-FFF2-40B4-BE49-F238E27FC236}">
                <a16:creationId xmlns:a16="http://schemas.microsoft.com/office/drawing/2014/main" id="{4204E2B1-5BD9-4189-802F-F0F6320C4FF1}"/>
              </a:ext>
            </a:extLst>
          </p:cNvPr>
          <p:cNvPicPr>
            <a:picLocks noChangeAspect="1"/>
          </p:cNvPicPr>
          <p:nvPr/>
        </p:nvPicPr>
        <p:blipFill>
          <a:blip r:embed="rId9"/>
          <a:stretch>
            <a:fillRect/>
          </a:stretch>
        </p:blipFill>
        <p:spPr>
          <a:xfrm>
            <a:off x="1263656" y="4665701"/>
            <a:ext cx="5629275" cy="1866900"/>
          </a:xfrm>
          <a:prstGeom prst="rect">
            <a:avLst/>
          </a:prstGeom>
        </p:spPr>
      </p:pic>
    </p:spTree>
    <p:extLst>
      <p:ext uri="{BB962C8B-B14F-4D97-AF65-F5344CB8AC3E}">
        <p14:creationId xmlns:p14="http://schemas.microsoft.com/office/powerpoint/2010/main" val="32383103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C50D249F-BADF-4ACE-8F45-0AF7A687E019}"/>
              </a:ext>
            </a:extLst>
          </p:cNvPr>
          <p:cNvGrpSpPr/>
          <p:nvPr/>
        </p:nvGrpSpPr>
        <p:grpSpPr>
          <a:xfrm>
            <a:off x="-278512" y="-304800"/>
            <a:ext cx="15594330" cy="9725644"/>
            <a:chOff x="-278512" y="-304800"/>
            <a:chExt cx="15594330" cy="9725644"/>
          </a:xfrm>
        </p:grpSpPr>
        <p:grpSp>
          <p:nvGrpSpPr>
            <p:cNvPr id="27" name="组合 26">
              <a:extLst>
                <a:ext uri="{FF2B5EF4-FFF2-40B4-BE49-F238E27FC236}">
                  <a16:creationId xmlns:a16="http://schemas.microsoft.com/office/drawing/2014/main" id="{CB9F8C53-CAD7-461D-AF78-6CAC11873462}"/>
                </a:ext>
              </a:extLst>
            </p:cNvPr>
            <p:cNvGrpSpPr/>
            <p:nvPr/>
          </p:nvGrpSpPr>
          <p:grpSpPr>
            <a:xfrm>
              <a:off x="-278512" y="-304800"/>
              <a:ext cx="1713230" cy="1708609"/>
              <a:chOff x="-214630" y="0"/>
              <a:chExt cx="6971030" cy="6952226"/>
            </a:xfrm>
          </p:grpSpPr>
          <p:sp>
            <p:nvSpPr>
              <p:cNvPr id="34" name="PA-1">
                <a:extLst>
                  <a:ext uri="{FF2B5EF4-FFF2-40B4-BE49-F238E27FC236}">
                    <a16:creationId xmlns:a16="http://schemas.microsoft.com/office/drawing/2014/main" id="{9B054D56-2A17-4BE3-90BD-378429BB18BE}"/>
                  </a:ext>
                </a:extLst>
              </p:cNvPr>
              <p:cNvSpPr/>
              <p:nvPr>
                <p:custDataLst>
                  <p:tags r:id="rId4"/>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5" name="PA-1">
                <a:extLst>
                  <a:ext uri="{FF2B5EF4-FFF2-40B4-BE49-F238E27FC236}">
                    <a16:creationId xmlns:a16="http://schemas.microsoft.com/office/drawing/2014/main" id="{E5907800-7670-43EF-AC40-781F34BE57AE}"/>
                  </a:ext>
                </a:extLst>
              </p:cNvPr>
              <p:cNvSpPr/>
              <p:nvPr>
                <p:custDataLst>
                  <p:tags r:id="rId5"/>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6" name="PA-1">
                <a:extLst>
                  <a:ext uri="{FF2B5EF4-FFF2-40B4-BE49-F238E27FC236}">
                    <a16:creationId xmlns:a16="http://schemas.microsoft.com/office/drawing/2014/main" id="{4316DA02-55AF-412A-949C-116C7442171D}"/>
                  </a:ext>
                </a:extLst>
              </p:cNvPr>
              <p:cNvSpPr/>
              <p:nvPr>
                <p:custDataLst>
                  <p:tags r:id="rId6"/>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28" name="文本框 27">
              <a:extLst>
                <a:ext uri="{FF2B5EF4-FFF2-40B4-BE49-F238E27FC236}">
                  <a16:creationId xmlns:a16="http://schemas.microsoft.com/office/drawing/2014/main" id="{6DA35498-94CE-45C6-939F-8C25BEBBD10E}"/>
                </a:ext>
              </a:extLst>
            </p:cNvPr>
            <p:cNvSpPr txBox="1"/>
            <p:nvPr/>
          </p:nvSpPr>
          <p:spPr>
            <a:xfrm>
              <a:off x="578103" y="196612"/>
              <a:ext cx="4283608" cy="461665"/>
            </a:xfrm>
            <a:prstGeom prst="rect">
              <a:avLst/>
            </a:prstGeom>
            <a:solidFill>
              <a:schemeClr val="bg1"/>
            </a:solidFill>
          </p:spPr>
          <p:txBody>
            <a:bodyPr wrap="square" rtlCol="0">
              <a:spAutoFit/>
            </a:bodyPr>
            <a:lstStyle/>
            <a:p>
              <a:r>
                <a:rPr lang="en-US" altLang="zh-CN" sz="2400" dirty="0">
                  <a:latin typeface="思源黑体" panose="020B0500000000000000" pitchFamily="34" charset="-122"/>
                  <a:ea typeface="思源黑体" panose="020B0500000000000000" pitchFamily="34" charset="-122"/>
                  <a:cs typeface="+mn-ea"/>
                  <a:sym typeface="思源黑体" panose="020B0500000000000000" pitchFamily="34" charset="-122"/>
                </a:rPr>
                <a:t>Evaluation</a:t>
              </a:r>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29" name="组合 28">
              <a:extLst>
                <a:ext uri="{FF2B5EF4-FFF2-40B4-BE49-F238E27FC236}">
                  <a16:creationId xmlns:a16="http://schemas.microsoft.com/office/drawing/2014/main" id="{C65A1678-165F-470E-AA06-69503D32E641}"/>
                </a:ext>
              </a:extLst>
            </p:cNvPr>
            <p:cNvGrpSpPr/>
            <p:nvPr/>
          </p:nvGrpSpPr>
          <p:grpSpPr>
            <a:xfrm>
              <a:off x="7277100" y="1403809"/>
              <a:ext cx="8038718" cy="8017035"/>
              <a:chOff x="-214630" y="0"/>
              <a:chExt cx="6971030" cy="6952226"/>
            </a:xfrm>
          </p:grpSpPr>
          <p:sp>
            <p:nvSpPr>
              <p:cNvPr id="31" name="PA-1">
                <a:extLst>
                  <a:ext uri="{FF2B5EF4-FFF2-40B4-BE49-F238E27FC236}">
                    <a16:creationId xmlns:a16="http://schemas.microsoft.com/office/drawing/2014/main" id="{43ACC5E7-A959-48B5-B66C-BA61C8FFE239}"/>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2" name="PA-1">
                <a:extLst>
                  <a:ext uri="{FF2B5EF4-FFF2-40B4-BE49-F238E27FC236}">
                    <a16:creationId xmlns:a16="http://schemas.microsoft.com/office/drawing/2014/main" id="{97391620-1A9B-44D5-91D6-B270CE11EE41}"/>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3" name="PA-1">
                <a:extLst>
                  <a:ext uri="{FF2B5EF4-FFF2-40B4-BE49-F238E27FC236}">
                    <a16:creationId xmlns:a16="http://schemas.microsoft.com/office/drawing/2014/main" id="{0E8B0C02-43CC-4F65-B767-C0E5E295AAFF}"/>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30" name="矩形 29">
              <a:extLst>
                <a:ext uri="{FF2B5EF4-FFF2-40B4-BE49-F238E27FC236}">
                  <a16:creationId xmlns:a16="http://schemas.microsoft.com/office/drawing/2014/main" id="{FB32571B-A36A-4CBF-8D63-865652EB6507}"/>
                </a:ext>
              </a:extLst>
            </p:cNvPr>
            <p:cNvSpPr/>
            <p:nvPr/>
          </p:nvSpPr>
          <p:spPr>
            <a:xfrm>
              <a:off x="0" y="6451600"/>
              <a:ext cx="12192000" cy="400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39" name="文本框 38">
            <a:extLst>
              <a:ext uri="{FF2B5EF4-FFF2-40B4-BE49-F238E27FC236}">
                <a16:creationId xmlns:a16="http://schemas.microsoft.com/office/drawing/2014/main" id="{788B730D-A67B-4E7B-9DA0-95A3494370CB}"/>
              </a:ext>
            </a:extLst>
          </p:cNvPr>
          <p:cNvSpPr txBox="1"/>
          <p:nvPr/>
        </p:nvSpPr>
        <p:spPr>
          <a:xfrm>
            <a:off x="1058988" y="1192866"/>
            <a:ext cx="7741422" cy="2185214"/>
          </a:xfrm>
          <a:prstGeom prst="rect">
            <a:avLst/>
          </a:prstGeom>
          <a:noFill/>
        </p:spPr>
        <p:txBody>
          <a:bodyPr wrap="square" rtlCol="0">
            <a:spAutoFit/>
          </a:bodyPr>
          <a:lstStyle/>
          <a:p>
            <a:pPr marL="285750" indent="-285750">
              <a:spcBef>
                <a:spcPts val="200"/>
              </a:spcBef>
              <a:spcAft>
                <a:spcPts val="200"/>
              </a:spcAft>
              <a:buFont typeface="Arial" panose="020B0604020202020204" pitchFamily="34" charset="0"/>
              <a:buChar char="•"/>
            </a:pPr>
            <a:r>
              <a:rPr lang="zh-CN" altLang="en-US" dirty="0">
                <a:effectLst/>
              </a:rPr>
              <a:t>对于</a:t>
            </a:r>
            <a:r>
              <a:rPr lang="en-US" altLang="zh-CN" dirty="0">
                <a:effectLst/>
              </a:rPr>
              <a:t>RQ5</a:t>
            </a:r>
            <a:r>
              <a:rPr lang="zh-CN" altLang="en-US" dirty="0">
                <a:effectLst/>
              </a:rPr>
              <a:t>，使用了</a:t>
            </a:r>
            <a:r>
              <a:rPr lang="en-US" altLang="zh-CN" dirty="0">
                <a:effectLst/>
              </a:rPr>
              <a:t>NXP SDK</a:t>
            </a:r>
            <a:r>
              <a:rPr lang="zh-CN" altLang="en-US" dirty="0">
                <a:effectLst/>
              </a:rPr>
              <a:t>和</a:t>
            </a:r>
            <a:r>
              <a:rPr lang="en-US" altLang="zh-CN" dirty="0">
                <a:effectLst/>
              </a:rPr>
              <a:t>STM32 SDK</a:t>
            </a:r>
            <a:r>
              <a:rPr lang="zh-CN" altLang="en-US" dirty="0">
                <a:effectLst/>
              </a:rPr>
              <a:t>中提供的示例代码。</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当在两个</a:t>
            </a:r>
            <a:r>
              <a:rPr lang="en-US" altLang="zh-CN" dirty="0" err="1">
                <a:effectLst/>
              </a:rPr>
              <a:t>sdk</a:t>
            </a:r>
            <a:r>
              <a:rPr lang="zh-CN" altLang="en-US" dirty="0">
                <a:effectLst/>
              </a:rPr>
              <a:t>中测试多个驱动程序时，特别选择了</a:t>
            </a:r>
            <a:r>
              <a:rPr lang="en-US" altLang="zh-CN" dirty="0">
                <a:effectLst/>
              </a:rPr>
              <a:t>USB</a:t>
            </a:r>
            <a:r>
              <a:rPr lang="zh-CN" altLang="en-US" dirty="0">
                <a:effectLst/>
              </a:rPr>
              <a:t>作为案例研究，以演示</a:t>
            </a:r>
            <a:r>
              <a:rPr lang="en-US" altLang="zh-CN" dirty="0" err="1"/>
              <a:t>μ</a:t>
            </a:r>
            <a:r>
              <a:rPr lang="en-US" altLang="zh-CN" dirty="0" err="1">
                <a:effectLst/>
              </a:rPr>
              <a:t>AFL</a:t>
            </a:r>
            <a:r>
              <a:rPr lang="zh-CN" altLang="en-US" dirty="0">
                <a:effectLst/>
              </a:rPr>
              <a:t>在寻找复杂外设中的</a:t>
            </a:r>
            <a:r>
              <a:rPr lang="en-US" altLang="zh-CN" dirty="0">
                <a:effectLst/>
              </a:rPr>
              <a:t>bug</a:t>
            </a:r>
            <a:r>
              <a:rPr lang="zh-CN" altLang="en-US" dirty="0">
                <a:effectLst/>
              </a:rPr>
              <a:t>。</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所有示例的应用程序级逻辑都非常简单，因为他们不试图在高级代码中找到</a:t>
            </a:r>
            <a:r>
              <a:rPr lang="en-US" altLang="zh-CN" dirty="0">
                <a:effectLst/>
              </a:rPr>
              <a:t>bug</a:t>
            </a:r>
            <a:r>
              <a:rPr lang="zh-CN" altLang="en-US" dirty="0">
                <a:effectLst/>
              </a:rPr>
              <a:t>。</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相反，他们要确保样例中包含核心外围函数，目的是向低级驱动程序代码提供异常输入，以触发</a:t>
            </a:r>
            <a:r>
              <a:rPr lang="en-US" altLang="zh-CN" dirty="0">
                <a:effectLst/>
              </a:rPr>
              <a:t>bug</a:t>
            </a:r>
          </a:p>
        </p:txBody>
      </p:sp>
    </p:spTree>
    <p:extLst>
      <p:ext uri="{BB962C8B-B14F-4D97-AF65-F5344CB8AC3E}">
        <p14:creationId xmlns:p14="http://schemas.microsoft.com/office/powerpoint/2010/main" val="1502811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C50D249F-BADF-4ACE-8F45-0AF7A687E019}"/>
              </a:ext>
            </a:extLst>
          </p:cNvPr>
          <p:cNvGrpSpPr/>
          <p:nvPr/>
        </p:nvGrpSpPr>
        <p:grpSpPr>
          <a:xfrm>
            <a:off x="-278512" y="-304800"/>
            <a:ext cx="15594330" cy="9725644"/>
            <a:chOff x="-278512" y="-304800"/>
            <a:chExt cx="15594330" cy="9725644"/>
          </a:xfrm>
        </p:grpSpPr>
        <p:grpSp>
          <p:nvGrpSpPr>
            <p:cNvPr id="27" name="组合 26">
              <a:extLst>
                <a:ext uri="{FF2B5EF4-FFF2-40B4-BE49-F238E27FC236}">
                  <a16:creationId xmlns:a16="http://schemas.microsoft.com/office/drawing/2014/main" id="{CB9F8C53-CAD7-461D-AF78-6CAC11873462}"/>
                </a:ext>
              </a:extLst>
            </p:cNvPr>
            <p:cNvGrpSpPr/>
            <p:nvPr/>
          </p:nvGrpSpPr>
          <p:grpSpPr>
            <a:xfrm>
              <a:off x="-278512" y="-304800"/>
              <a:ext cx="1713230" cy="1708609"/>
              <a:chOff x="-214630" y="0"/>
              <a:chExt cx="6971030" cy="6952226"/>
            </a:xfrm>
          </p:grpSpPr>
          <p:sp>
            <p:nvSpPr>
              <p:cNvPr id="34" name="PA-1">
                <a:extLst>
                  <a:ext uri="{FF2B5EF4-FFF2-40B4-BE49-F238E27FC236}">
                    <a16:creationId xmlns:a16="http://schemas.microsoft.com/office/drawing/2014/main" id="{9B054D56-2A17-4BE3-90BD-378429BB18BE}"/>
                  </a:ext>
                </a:extLst>
              </p:cNvPr>
              <p:cNvSpPr/>
              <p:nvPr>
                <p:custDataLst>
                  <p:tags r:id="rId4"/>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5" name="PA-1">
                <a:extLst>
                  <a:ext uri="{FF2B5EF4-FFF2-40B4-BE49-F238E27FC236}">
                    <a16:creationId xmlns:a16="http://schemas.microsoft.com/office/drawing/2014/main" id="{E5907800-7670-43EF-AC40-781F34BE57AE}"/>
                  </a:ext>
                </a:extLst>
              </p:cNvPr>
              <p:cNvSpPr/>
              <p:nvPr>
                <p:custDataLst>
                  <p:tags r:id="rId5"/>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6" name="PA-1">
                <a:extLst>
                  <a:ext uri="{FF2B5EF4-FFF2-40B4-BE49-F238E27FC236}">
                    <a16:creationId xmlns:a16="http://schemas.microsoft.com/office/drawing/2014/main" id="{4316DA02-55AF-412A-949C-116C7442171D}"/>
                  </a:ext>
                </a:extLst>
              </p:cNvPr>
              <p:cNvSpPr/>
              <p:nvPr>
                <p:custDataLst>
                  <p:tags r:id="rId6"/>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28" name="文本框 27">
              <a:extLst>
                <a:ext uri="{FF2B5EF4-FFF2-40B4-BE49-F238E27FC236}">
                  <a16:creationId xmlns:a16="http://schemas.microsoft.com/office/drawing/2014/main" id="{6DA35498-94CE-45C6-939F-8C25BEBBD10E}"/>
                </a:ext>
              </a:extLst>
            </p:cNvPr>
            <p:cNvSpPr txBox="1"/>
            <p:nvPr/>
          </p:nvSpPr>
          <p:spPr>
            <a:xfrm>
              <a:off x="578103" y="196612"/>
              <a:ext cx="4283608" cy="461665"/>
            </a:xfrm>
            <a:prstGeom prst="rect">
              <a:avLst/>
            </a:prstGeom>
            <a:solidFill>
              <a:schemeClr val="bg1"/>
            </a:solidFill>
          </p:spPr>
          <p:txBody>
            <a:bodyPr wrap="square" rtlCol="0">
              <a:spAutoFit/>
            </a:bodyPr>
            <a:lstStyle/>
            <a:p>
              <a:r>
                <a:rPr lang="en-US" altLang="zh-CN" sz="2400" dirty="0">
                  <a:latin typeface="思源黑体" panose="020B0500000000000000" pitchFamily="34" charset="-122"/>
                  <a:ea typeface="思源黑体" panose="020B0500000000000000" pitchFamily="34" charset="-122"/>
                  <a:cs typeface="+mn-ea"/>
                  <a:sym typeface="思源黑体" panose="020B0500000000000000" pitchFamily="34" charset="-122"/>
                </a:rPr>
                <a:t>Evaluation</a:t>
              </a:r>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29" name="组合 28">
              <a:extLst>
                <a:ext uri="{FF2B5EF4-FFF2-40B4-BE49-F238E27FC236}">
                  <a16:creationId xmlns:a16="http://schemas.microsoft.com/office/drawing/2014/main" id="{C65A1678-165F-470E-AA06-69503D32E641}"/>
                </a:ext>
              </a:extLst>
            </p:cNvPr>
            <p:cNvGrpSpPr/>
            <p:nvPr/>
          </p:nvGrpSpPr>
          <p:grpSpPr>
            <a:xfrm>
              <a:off x="7277100" y="1403809"/>
              <a:ext cx="8038718" cy="8017035"/>
              <a:chOff x="-214630" y="0"/>
              <a:chExt cx="6971030" cy="6952226"/>
            </a:xfrm>
          </p:grpSpPr>
          <p:sp>
            <p:nvSpPr>
              <p:cNvPr id="31" name="PA-1">
                <a:extLst>
                  <a:ext uri="{FF2B5EF4-FFF2-40B4-BE49-F238E27FC236}">
                    <a16:creationId xmlns:a16="http://schemas.microsoft.com/office/drawing/2014/main" id="{43ACC5E7-A959-48B5-B66C-BA61C8FFE239}"/>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2" name="PA-1">
                <a:extLst>
                  <a:ext uri="{FF2B5EF4-FFF2-40B4-BE49-F238E27FC236}">
                    <a16:creationId xmlns:a16="http://schemas.microsoft.com/office/drawing/2014/main" id="{97391620-1A9B-44D5-91D6-B270CE11EE41}"/>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3" name="PA-1">
                <a:extLst>
                  <a:ext uri="{FF2B5EF4-FFF2-40B4-BE49-F238E27FC236}">
                    <a16:creationId xmlns:a16="http://schemas.microsoft.com/office/drawing/2014/main" id="{0E8B0C02-43CC-4F65-B767-C0E5E295AAFF}"/>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30" name="矩形 29">
              <a:extLst>
                <a:ext uri="{FF2B5EF4-FFF2-40B4-BE49-F238E27FC236}">
                  <a16:creationId xmlns:a16="http://schemas.microsoft.com/office/drawing/2014/main" id="{FB32571B-A36A-4CBF-8D63-865652EB6507}"/>
                </a:ext>
              </a:extLst>
            </p:cNvPr>
            <p:cNvSpPr/>
            <p:nvPr/>
          </p:nvSpPr>
          <p:spPr>
            <a:xfrm>
              <a:off x="0" y="6451600"/>
              <a:ext cx="12192000" cy="400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39" name="文本框 38">
            <a:extLst>
              <a:ext uri="{FF2B5EF4-FFF2-40B4-BE49-F238E27FC236}">
                <a16:creationId xmlns:a16="http://schemas.microsoft.com/office/drawing/2014/main" id="{788B730D-A67B-4E7B-9DA0-95A3494370CB}"/>
              </a:ext>
            </a:extLst>
          </p:cNvPr>
          <p:cNvSpPr txBox="1"/>
          <p:nvPr/>
        </p:nvSpPr>
        <p:spPr>
          <a:xfrm>
            <a:off x="1058988" y="1192866"/>
            <a:ext cx="7741422" cy="2841804"/>
          </a:xfrm>
          <a:prstGeom prst="rect">
            <a:avLst/>
          </a:prstGeom>
          <a:noFill/>
        </p:spPr>
        <p:txBody>
          <a:bodyPr wrap="square" rtlCol="0">
            <a:spAutoFit/>
          </a:bodyPr>
          <a:lstStyle/>
          <a:p>
            <a:pPr marL="285750" indent="-285750">
              <a:spcBef>
                <a:spcPts val="200"/>
              </a:spcBef>
              <a:spcAft>
                <a:spcPts val="200"/>
              </a:spcAft>
              <a:buFont typeface="Arial" panose="020B0604020202020204" pitchFamily="34" charset="0"/>
              <a:buChar char="•"/>
            </a:pPr>
            <a:r>
              <a:rPr lang="en-US" altLang="zh-CN" dirty="0">
                <a:effectLst/>
              </a:rPr>
              <a:t>Overhead of Fully Recovering Instruction Flow</a:t>
            </a:r>
          </a:p>
          <a:p>
            <a:pPr marL="742950" lvl="1" indent="-285750">
              <a:spcBef>
                <a:spcPts val="200"/>
              </a:spcBef>
              <a:spcAft>
                <a:spcPts val="200"/>
              </a:spcAft>
              <a:buFont typeface="Arial" panose="020B0604020202020204" pitchFamily="34" charset="0"/>
              <a:buChar char="•"/>
            </a:pPr>
            <a:r>
              <a:rPr lang="zh-CN" altLang="en-US" dirty="0">
                <a:effectLst/>
              </a:rPr>
              <a:t>在</a:t>
            </a:r>
            <a:r>
              <a:rPr lang="en-US" altLang="zh-CN" dirty="0">
                <a:effectLst/>
              </a:rPr>
              <a:t>base line</a:t>
            </a:r>
            <a:r>
              <a:rPr lang="zh-CN" altLang="en-US" dirty="0">
                <a:effectLst/>
              </a:rPr>
              <a:t>方法的全反编译和解码实现中，他们使用最流行的反编译框架</a:t>
            </a:r>
            <a:r>
              <a:rPr lang="en-US" altLang="zh-CN" dirty="0">
                <a:effectLst/>
              </a:rPr>
              <a:t>Capstone</a:t>
            </a:r>
            <a:r>
              <a:rPr lang="zh-CN" altLang="en-US" dirty="0">
                <a:effectLst/>
              </a:rPr>
              <a:t>。</a:t>
            </a:r>
            <a:endParaRPr lang="en-US" altLang="zh-CN" dirty="0">
              <a:effectLst/>
            </a:endParaRPr>
          </a:p>
          <a:p>
            <a:pPr marL="1200150" lvl="2" indent="-285750">
              <a:spcBef>
                <a:spcPts val="200"/>
              </a:spcBef>
              <a:spcAft>
                <a:spcPts val="200"/>
              </a:spcAft>
              <a:buFont typeface="Arial" panose="020B0604020202020204" pitchFamily="34" charset="0"/>
              <a:buChar char="•"/>
            </a:pPr>
            <a:r>
              <a:rPr lang="zh-CN" altLang="en-US" dirty="0">
                <a:effectLst/>
              </a:rPr>
              <a:t>跟随固件执行通过对其</a:t>
            </a:r>
            <a:r>
              <a:rPr lang="en-US" altLang="zh-CN" dirty="0">
                <a:effectLst/>
              </a:rPr>
              <a:t>ETM</a:t>
            </a:r>
            <a:r>
              <a:rPr lang="zh-CN" altLang="en-US" dirty="0">
                <a:effectLst/>
              </a:rPr>
              <a:t>包用反编译指令。</a:t>
            </a:r>
            <a:endParaRPr lang="en-US" altLang="zh-CN" dirty="0"/>
          </a:p>
          <a:p>
            <a:pPr marL="1200150" lvl="2" indent="-285750">
              <a:spcBef>
                <a:spcPts val="200"/>
              </a:spcBef>
              <a:spcAft>
                <a:spcPts val="200"/>
              </a:spcAft>
              <a:buFont typeface="Arial" panose="020B0604020202020204" pitchFamily="34" charset="0"/>
              <a:buChar char="•"/>
            </a:pPr>
            <a:r>
              <a:rPr lang="zh-CN" altLang="en-US" dirty="0">
                <a:effectLst/>
              </a:rPr>
              <a:t>无论什么时候碰到一个新的基本块，他们会立刻反编译整个基本块，存起来为以后使用。</a:t>
            </a:r>
            <a:endParaRPr lang="en-US" altLang="zh-CN" dirty="0">
              <a:effectLst/>
            </a:endParaRPr>
          </a:p>
          <a:p>
            <a:pPr marL="1200150" lvl="2" indent="-285750">
              <a:spcBef>
                <a:spcPts val="200"/>
              </a:spcBef>
              <a:spcAft>
                <a:spcPts val="200"/>
              </a:spcAft>
              <a:buFont typeface="Arial" panose="020B0604020202020204" pitchFamily="34" charset="0"/>
              <a:buChar char="•"/>
            </a:pPr>
            <a:r>
              <a:rPr lang="zh-CN" altLang="en-US" dirty="0">
                <a:effectLst/>
              </a:rPr>
              <a:t>恢复指令跟踪之后，按照之前的代码填充位图。</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他们测量了每个样例在一小时内总执行数，和第六行相比，</a:t>
            </a:r>
            <a:r>
              <a:rPr lang="en-US" altLang="zh-CN" dirty="0" err="1">
                <a:effectLst/>
              </a:rPr>
              <a:t>μAFL</a:t>
            </a:r>
            <a:r>
              <a:rPr lang="zh-CN" altLang="en-US" dirty="0">
                <a:effectLst/>
              </a:rPr>
              <a:t>比这种方法快很多，有</a:t>
            </a:r>
            <a:r>
              <a:rPr lang="en-US" altLang="zh-CN" dirty="0">
                <a:effectLst/>
              </a:rPr>
              <a:t>1.03</a:t>
            </a:r>
            <a:r>
              <a:rPr lang="zh-CN" altLang="en-US" dirty="0">
                <a:effectLst/>
              </a:rPr>
              <a:t>到</a:t>
            </a:r>
            <a:r>
              <a:rPr lang="en-US" altLang="zh-CN" dirty="0">
                <a:effectLst/>
              </a:rPr>
              <a:t>4.81</a:t>
            </a:r>
            <a:r>
              <a:rPr lang="zh-CN" altLang="en-US" dirty="0">
                <a:effectLst/>
              </a:rPr>
              <a:t>倍的提高。</a:t>
            </a:r>
            <a:endParaRPr lang="en-US" altLang="zh-CN" dirty="0">
              <a:effectLst/>
            </a:endParaRPr>
          </a:p>
        </p:txBody>
      </p:sp>
      <p:pic>
        <p:nvPicPr>
          <p:cNvPr id="3" name="图片 2">
            <a:extLst>
              <a:ext uri="{FF2B5EF4-FFF2-40B4-BE49-F238E27FC236}">
                <a16:creationId xmlns:a16="http://schemas.microsoft.com/office/drawing/2014/main" id="{228E8DF0-8743-41AD-BBA0-58560870DA31}"/>
              </a:ext>
            </a:extLst>
          </p:cNvPr>
          <p:cNvPicPr>
            <a:picLocks noChangeAspect="1"/>
          </p:cNvPicPr>
          <p:nvPr/>
        </p:nvPicPr>
        <p:blipFill>
          <a:blip r:embed="rId9"/>
          <a:stretch>
            <a:fillRect/>
          </a:stretch>
        </p:blipFill>
        <p:spPr>
          <a:xfrm>
            <a:off x="6591732" y="400442"/>
            <a:ext cx="5305425" cy="628650"/>
          </a:xfrm>
          <a:prstGeom prst="rect">
            <a:avLst/>
          </a:prstGeom>
        </p:spPr>
      </p:pic>
      <p:pic>
        <p:nvPicPr>
          <p:cNvPr id="5" name="图片 4">
            <a:extLst>
              <a:ext uri="{FF2B5EF4-FFF2-40B4-BE49-F238E27FC236}">
                <a16:creationId xmlns:a16="http://schemas.microsoft.com/office/drawing/2014/main" id="{79E1327F-B140-4411-B083-71DF63EF79CB}"/>
              </a:ext>
            </a:extLst>
          </p:cNvPr>
          <p:cNvPicPr>
            <a:picLocks noChangeAspect="1"/>
          </p:cNvPicPr>
          <p:nvPr/>
        </p:nvPicPr>
        <p:blipFill>
          <a:blip r:embed="rId10"/>
          <a:stretch>
            <a:fillRect/>
          </a:stretch>
        </p:blipFill>
        <p:spPr>
          <a:xfrm>
            <a:off x="1571625" y="4198444"/>
            <a:ext cx="5705475" cy="1952625"/>
          </a:xfrm>
          <a:prstGeom prst="rect">
            <a:avLst/>
          </a:prstGeom>
        </p:spPr>
      </p:pic>
    </p:spTree>
    <p:extLst>
      <p:ext uri="{BB962C8B-B14F-4D97-AF65-F5344CB8AC3E}">
        <p14:creationId xmlns:p14="http://schemas.microsoft.com/office/powerpoint/2010/main" val="12740774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C50D249F-BADF-4ACE-8F45-0AF7A687E019}"/>
              </a:ext>
            </a:extLst>
          </p:cNvPr>
          <p:cNvGrpSpPr/>
          <p:nvPr/>
        </p:nvGrpSpPr>
        <p:grpSpPr>
          <a:xfrm>
            <a:off x="-278512" y="-304800"/>
            <a:ext cx="15594330" cy="9725644"/>
            <a:chOff x="-278512" y="-304800"/>
            <a:chExt cx="15594330" cy="9725644"/>
          </a:xfrm>
        </p:grpSpPr>
        <p:grpSp>
          <p:nvGrpSpPr>
            <p:cNvPr id="27" name="组合 26">
              <a:extLst>
                <a:ext uri="{FF2B5EF4-FFF2-40B4-BE49-F238E27FC236}">
                  <a16:creationId xmlns:a16="http://schemas.microsoft.com/office/drawing/2014/main" id="{CB9F8C53-CAD7-461D-AF78-6CAC11873462}"/>
                </a:ext>
              </a:extLst>
            </p:cNvPr>
            <p:cNvGrpSpPr/>
            <p:nvPr/>
          </p:nvGrpSpPr>
          <p:grpSpPr>
            <a:xfrm>
              <a:off x="-278512" y="-304800"/>
              <a:ext cx="1713230" cy="1708609"/>
              <a:chOff x="-214630" y="0"/>
              <a:chExt cx="6971030" cy="6952226"/>
            </a:xfrm>
          </p:grpSpPr>
          <p:sp>
            <p:nvSpPr>
              <p:cNvPr id="34" name="PA-1">
                <a:extLst>
                  <a:ext uri="{FF2B5EF4-FFF2-40B4-BE49-F238E27FC236}">
                    <a16:creationId xmlns:a16="http://schemas.microsoft.com/office/drawing/2014/main" id="{9B054D56-2A17-4BE3-90BD-378429BB18BE}"/>
                  </a:ext>
                </a:extLst>
              </p:cNvPr>
              <p:cNvSpPr/>
              <p:nvPr>
                <p:custDataLst>
                  <p:tags r:id="rId4"/>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5" name="PA-1">
                <a:extLst>
                  <a:ext uri="{FF2B5EF4-FFF2-40B4-BE49-F238E27FC236}">
                    <a16:creationId xmlns:a16="http://schemas.microsoft.com/office/drawing/2014/main" id="{E5907800-7670-43EF-AC40-781F34BE57AE}"/>
                  </a:ext>
                </a:extLst>
              </p:cNvPr>
              <p:cNvSpPr/>
              <p:nvPr>
                <p:custDataLst>
                  <p:tags r:id="rId5"/>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6" name="PA-1">
                <a:extLst>
                  <a:ext uri="{FF2B5EF4-FFF2-40B4-BE49-F238E27FC236}">
                    <a16:creationId xmlns:a16="http://schemas.microsoft.com/office/drawing/2014/main" id="{4316DA02-55AF-412A-949C-116C7442171D}"/>
                  </a:ext>
                </a:extLst>
              </p:cNvPr>
              <p:cNvSpPr/>
              <p:nvPr>
                <p:custDataLst>
                  <p:tags r:id="rId6"/>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28" name="文本框 27">
              <a:extLst>
                <a:ext uri="{FF2B5EF4-FFF2-40B4-BE49-F238E27FC236}">
                  <a16:creationId xmlns:a16="http://schemas.microsoft.com/office/drawing/2014/main" id="{6DA35498-94CE-45C6-939F-8C25BEBBD10E}"/>
                </a:ext>
              </a:extLst>
            </p:cNvPr>
            <p:cNvSpPr txBox="1"/>
            <p:nvPr/>
          </p:nvSpPr>
          <p:spPr>
            <a:xfrm>
              <a:off x="578103" y="196612"/>
              <a:ext cx="4283608" cy="461665"/>
            </a:xfrm>
            <a:prstGeom prst="rect">
              <a:avLst/>
            </a:prstGeom>
            <a:solidFill>
              <a:schemeClr val="bg1"/>
            </a:solidFill>
          </p:spPr>
          <p:txBody>
            <a:bodyPr wrap="square" rtlCol="0">
              <a:spAutoFit/>
            </a:bodyPr>
            <a:lstStyle/>
            <a:p>
              <a:r>
                <a:rPr lang="en-US" altLang="zh-CN" sz="2400" dirty="0">
                  <a:latin typeface="思源黑体" panose="020B0500000000000000" pitchFamily="34" charset="-122"/>
                  <a:ea typeface="思源黑体" panose="020B0500000000000000" pitchFamily="34" charset="-122"/>
                  <a:cs typeface="+mn-ea"/>
                  <a:sym typeface="思源黑体" panose="020B0500000000000000" pitchFamily="34" charset="-122"/>
                </a:rPr>
                <a:t>Evaluation</a:t>
              </a:r>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29" name="组合 28">
              <a:extLst>
                <a:ext uri="{FF2B5EF4-FFF2-40B4-BE49-F238E27FC236}">
                  <a16:creationId xmlns:a16="http://schemas.microsoft.com/office/drawing/2014/main" id="{C65A1678-165F-470E-AA06-69503D32E641}"/>
                </a:ext>
              </a:extLst>
            </p:cNvPr>
            <p:cNvGrpSpPr/>
            <p:nvPr/>
          </p:nvGrpSpPr>
          <p:grpSpPr>
            <a:xfrm>
              <a:off x="7277100" y="1403809"/>
              <a:ext cx="8038718" cy="8017035"/>
              <a:chOff x="-214630" y="0"/>
              <a:chExt cx="6971030" cy="6952226"/>
            </a:xfrm>
          </p:grpSpPr>
          <p:sp>
            <p:nvSpPr>
              <p:cNvPr id="31" name="PA-1">
                <a:extLst>
                  <a:ext uri="{FF2B5EF4-FFF2-40B4-BE49-F238E27FC236}">
                    <a16:creationId xmlns:a16="http://schemas.microsoft.com/office/drawing/2014/main" id="{43ACC5E7-A959-48B5-B66C-BA61C8FFE239}"/>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2" name="PA-1">
                <a:extLst>
                  <a:ext uri="{FF2B5EF4-FFF2-40B4-BE49-F238E27FC236}">
                    <a16:creationId xmlns:a16="http://schemas.microsoft.com/office/drawing/2014/main" id="{97391620-1A9B-44D5-91D6-B270CE11EE41}"/>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3" name="PA-1">
                <a:extLst>
                  <a:ext uri="{FF2B5EF4-FFF2-40B4-BE49-F238E27FC236}">
                    <a16:creationId xmlns:a16="http://schemas.microsoft.com/office/drawing/2014/main" id="{0E8B0C02-43CC-4F65-B767-C0E5E295AAFF}"/>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30" name="矩形 29">
              <a:extLst>
                <a:ext uri="{FF2B5EF4-FFF2-40B4-BE49-F238E27FC236}">
                  <a16:creationId xmlns:a16="http://schemas.microsoft.com/office/drawing/2014/main" id="{FB32571B-A36A-4CBF-8D63-865652EB6507}"/>
                </a:ext>
              </a:extLst>
            </p:cNvPr>
            <p:cNvSpPr/>
            <p:nvPr/>
          </p:nvSpPr>
          <p:spPr>
            <a:xfrm>
              <a:off x="0" y="6451600"/>
              <a:ext cx="12192000" cy="400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39" name="文本框 38">
            <a:extLst>
              <a:ext uri="{FF2B5EF4-FFF2-40B4-BE49-F238E27FC236}">
                <a16:creationId xmlns:a16="http://schemas.microsoft.com/office/drawing/2014/main" id="{788B730D-A67B-4E7B-9DA0-95A3494370CB}"/>
              </a:ext>
            </a:extLst>
          </p:cNvPr>
          <p:cNvSpPr txBox="1"/>
          <p:nvPr/>
        </p:nvSpPr>
        <p:spPr>
          <a:xfrm>
            <a:off x="1058988" y="658277"/>
            <a:ext cx="7741422" cy="3170099"/>
          </a:xfrm>
          <a:prstGeom prst="rect">
            <a:avLst/>
          </a:prstGeom>
          <a:noFill/>
        </p:spPr>
        <p:txBody>
          <a:bodyPr wrap="square" rtlCol="0">
            <a:spAutoFit/>
          </a:bodyPr>
          <a:lstStyle/>
          <a:p>
            <a:pPr marL="285750" indent="-285750">
              <a:spcBef>
                <a:spcPts val="200"/>
              </a:spcBef>
              <a:spcAft>
                <a:spcPts val="200"/>
              </a:spcAft>
              <a:buFont typeface="Arial" panose="020B0604020202020204" pitchFamily="34" charset="0"/>
              <a:buChar char="•"/>
            </a:pPr>
            <a:r>
              <a:rPr lang="en-US" altLang="zh-CN" dirty="0">
                <a:effectLst/>
              </a:rPr>
              <a:t>Filter Performance</a:t>
            </a:r>
          </a:p>
          <a:p>
            <a:pPr marL="742950" lvl="1" indent="-285750">
              <a:spcBef>
                <a:spcPts val="200"/>
              </a:spcBef>
              <a:spcAft>
                <a:spcPts val="200"/>
              </a:spcAft>
              <a:buFont typeface="Arial" panose="020B0604020202020204" pitchFamily="34" charset="0"/>
              <a:buChar char="•"/>
            </a:pPr>
            <a:r>
              <a:rPr lang="zh-CN" altLang="en-US" b="0" i="0" dirty="0">
                <a:solidFill>
                  <a:srgbClr val="2E3033"/>
                </a:solidFill>
                <a:effectLst/>
                <a:latin typeface="Arial" panose="020B0604020202020204" pitchFamily="34" charset="0"/>
              </a:rPr>
              <a:t>为了回答</a:t>
            </a:r>
            <a:r>
              <a:rPr lang="en-US" altLang="zh-CN" b="0" i="0" dirty="0">
                <a:solidFill>
                  <a:srgbClr val="2E3033"/>
                </a:solidFill>
                <a:effectLst/>
                <a:latin typeface="Arial" panose="020B0604020202020204" pitchFamily="34" charset="0"/>
              </a:rPr>
              <a:t>RQ2</a:t>
            </a:r>
            <a:r>
              <a:rPr lang="zh-CN" altLang="en-US" b="0" i="0" dirty="0">
                <a:solidFill>
                  <a:srgbClr val="2E3033"/>
                </a:solidFill>
                <a:effectLst/>
                <a:latin typeface="Arial" panose="020B0604020202020204" pitchFamily="34" charset="0"/>
              </a:rPr>
              <a:t>，我们禁用了建议的在线过滤器，并比较了</a:t>
            </a:r>
            <a:r>
              <a:rPr lang="en-US" altLang="zh-CN" b="0" i="0" dirty="0" err="1">
                <a:solidFill>
                  <a:srgbClr val="2E3033"/>
                </a:solidFill>
                <a:effectLst/>
                <a:latin typeface="Arial" panose="020B0604020202020204" pitchFamily="34" charset="0"/>
              </a:rPr>
              <a:t>μAFL</a:t>
            </a:r>
            <a:r>
              <a:rPr lang="zh-CN" altLang="en-US" b="0" i="0" dirty="0">
                <a:solidFill>
                  <a:srgbClr val="2E3033"/>
                </a:solidFill>
                <a:effectLst/>
                <a:latin typeface="Arial" panose="020B0604020202020204" pitchFamily="34" charset="0"/>
              </a:rPr>
              <a:t>带和不带过滤器的</a:t>
            </a:r>
            <a:r>
              <a:rPr lang="zh-CN" altLang="en-US" dirty="0">
                <a:solidFill>
                  <a:srgbClr val="2E3033"/>
                </a:solidFill>
                <a:latin typeface="Arial" panose="020B0604020202020204" pitchFamily="34" charset="0"/>
              </a:rPr>
              <a:t>效果</a:t>
            </a:r>
            <a:endParaRPr lang="en-US" altLang="zh-CN" dirty="0">
              <a:solidFill>
                <a:srgbClr val="2E3033"/>
              </a:solidFill>
              <a:latin typeface="Arial" panose="020B0604020202020204" pitchFamily="34" charset="0"/>
            </a:endParaRPr>
          </a:p>
          <a:p>
            <a:pPr marL="1200150" lvl="2" indent="-285750">
              <a:spcBef>
                <a:spcPts val="200"/>
              </a:spcBef>
              <a:spcAft>
                <a:spcPts val="200"/>
              </a:spcAft>
              <a:buFont typeface="Arial" panose="020B0604020202020204" pitchFamily="34" charset="0"/>
              <a:buChar char="•"/>
            </a:pPr>
            <a:r>
              <a:rPr lang="zh-CN" altLang="en-US" dirty="0">
                <a:solidFill>
                  <a:srgbClr val="2E3033"/>
                </a:solidFill>
                <a:effectLst/>
                <a:latin typeface="Arial" panose="020B0604020202020204" pitchFamily="34" charset="0"/>
              </a:rPr>
              <a:t>记录了一小时内的执行次数</a:t>
            </a:r>
            <a:endParaRPr lang="en-US" altLang="zh-CN" dirty="0">
              <a:solidFill>
                <a:srgbClr val="2E3033"/>
              </a:solidFill>
              <a:effectLst/>
              <a:latin typeface="Arial" panose="020B0604020202020204" pitchFamily="34" charset="0"/>
            </a:endParaRPr>
          </a:p>
          <a:p>
            <a:pPr marL="742950" lvl="1" indent="-285750">
              <a:spcBef>
                <a:spcPts val="200"/>
              </a:spcBef>
              <a:spcAft>
                <a:spcPts val="200"/>
              </a:spcAft>
              <a:buFont typeface="Arial" panose="020B0604020202020204" pitchFamily="34" charset="0"/>
              <a:buChar char="•"/>
            </a:pPr>
            <a:r>
              <a:rPr lang="zh-CN" altLang="en-US" dirty="0">
                <a:effectLst/>
              </a:rPr>
              <a:t>对于非常大的样本</a:t>
            </a:r>
            <a:r>
              <a:rPr lang="en-US" altLang="zh-CN" dirty="0">
                <a:effectLst/>
              </a:rPr>
              <a:t>(</a:t>
            </a:r>
            <a:r>
              <a:rPr lang="zh-CN" altLang="en-US" dirty="0">
                <a:effectLst/>
              </a:rPr>
              <a:t>如</a:t>
            </a:r>
            <a:r>
              <a:rPr lang="en-US" altLang="zh-CN" dirty="0" err="1">
                <a:effectLst/>
              </a:rPr>
              <a:t>Enet</a:t>
            </a:r>
            <a:r>
              <a:rPr lang="en-US" altLang="zh-CN" dirty="0">
                <a:effectLst/>
              </a:rPr>
              <a:t>, USB</a:t>
            </a:r>
            <a:r>
              <a:rPr lang="zh-CN" altLang="en-US" dirty="0">
                <a:effectLst/>
              </a:rPr>
              <a:t>和</a:t>
            </a:r>
            <a:r>
              <a:rPr lang="en-US" altLang="zh-CN" dirty="0">
                <a:effectLst/>
              </a:rPr>
              <a:t>SD</a:t>
            </a:r>
            <a:r>
              <a:rPr lang="zh-CN" altLang="en-US" dirty="0">
                <a:effectLst/>
              </a:rPr>
              <a:t>卡</a:t>
            </a:r>
            <a:r>
              <a:rPr lang="en-US" altLang="zh-CN" dirty="0">
                <a:effectLst/>
              </a:rPr>
              <a:t>)</a:t>
            </a:r>
            <a:r>
              <a:rPr lang="zh-CN" altLang="en-US" dirty="0">
                <a:effectLst/>
              </a:rPr>
              <a:t>，过滤器提高</a:t>
            </a:r>
            <a:r>
              <a:rPr lang="en-US" altLang="zh-CN" dirty="0" err="1"/>
              <a:t>μ</a:t>
            </a:r>
            <a:r>
              <a:rPr lang="en-US" altLang="zh-CN" dirty="0" err="1">
                <a:effectLst/>
              </a:rPr>
              <a:t>AFL</a:t>
            </a:r>
            <a:r>
              <a:rPr lang="zh-CN" altLang="en-US" dirty="0">
                <a:effectLst/>
              </a:rPr>
              <a:t>效果不多。</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对于不太复杂的样本，如</a:t>
            </a:r>
            <a:r>
              <a:rPr lang="en-US" altLang="zh-CN" dirty="0">
                <a:effectLst/>
              </a:rPr>
              <a:t>MM- CAU</a:t>
            </a:r>
            <a:r>
              <a:rPr lang="zh-CN" altLang="en-US" dirty="0">
                <a:effectLst/>
              </a:rPr>
              <a:t>，改进变得非常巨大。</a:t>
            </a:r>
            <a:endParaRPr lang="en-US" altLang="zh-CN" dirty="0">
              <a:effectLst/>
            </a:endParaRPr>
          </a:p>
          <a:p>
            <a:pPr marL="1200150" lvl="2" indent="-285750">
              <a:spcBef>
                <a:spcPts val="200"/>
              </a:spcBef>
              <a:spcAft>
                <a:spcPts val="200"/>
              </a:spcAft>
              <a:buFont typeface="Arial" panose="020B0604020202020204" pitchFamily="34" charset="0"/>
              <a:buChar char="•"/>
            </a:pPr>
            <a:r>
              <a:rPr lang="zh-CN" altLang="en-US" dirty="0">
                <a:effectLst/>
              </a:rPr>
              <a:t>因为没有过滤器</a:t>
            </a:r>
            <a:r>
              <a:rPr lang="en-US" altLang="zh-CN" dirty="0">
                <a:effectLst/>
              </a:rPr>
              <a:t>,ETM</a:t>
            </a:r>
            <a:r>
              <a:rPr lang="zh-CN" altLang="en-US" dirty="0">
                <a:effectLst/>
              </a:rPr>
              <a:t>需要收集整个指令跟踪开始从</a:t>
            </a:r>
            <a:r>
              <a:rPr lang="en-US" altLang="zh-CN" dirty="0" err="1">
                <a:effectLst/>
              </a:rPr>
              <a:t>ResetISR</a:t>
            </a:r>
            <a:r>
              <a:rPr lang="zh-CN" altLang="en-US" dirty="0">
                <a:effectLst/>
              </a:rPr>
              <a:t>每次运行</a:t>
            </a:r>
            <a:endParaRPr lang="en-US" altLang="zh-CN" dirty="0">
              <a:effectLst/>
            </a:endParaRPr>
          </a:p>
          <a:p>
            <a:pPr marL="1200150" lvl="2" indent="-285750">
              <a:spcBef>
                <a:spcPts val="200"/>
              </a:spcBef>
              <a:spcAft>
                <a:spcPts val="200"/>
              </a:spcAft>
              <a:buFont typeface="Arial" panose="020B0604020202020204" pitchFamily="34" charset="0"/>
              <a:buChar char="•"/>
            </a:pPr>
            <a:r>
              <a:rPr lang="zh-CN" altLang="en-US" dirty="0">
                <a:effectLst/>
              </a:rPr>
              <a:t>这不仅增加了负担转移原始调试软件狗的痕迹</a:t>
            </a:r>
            <a:r>
              <a:rPr lang="en-US" altLang="zh-CN" dirty="0">
                <a:effectLst/>
              </a:rPr>
              <a:t>,</a:t>
            </a:r>
            <a:r>
              <a:rPr lang="zh-CN" altLang="en-US" dirty="0">
                <a:effectLst/>
              </a:rPr>
              <a:t>还需要更多的时间进行离线解码器解码并将它们映射为位图</a:t>
            </a:r>
            <a:endParaRPr lang="en-US" altLang="zh-CN" dirty="0">
              <a:effectLst/>
            </a:endParaRPr>
          </a:p>
        </p:txBody>
      </p:sp>
      <p:pic>
        <p:nvPicPr>
          <p:cNvPr id="4" name="图片 3">
            <a:extLst>
              <a:ext uri="{FF2B5EF4-FFF2-40B4-BE49-F238E27FC236}">
                <a16:creationId xmlns:a16="http://schemas.microsoft.com/office/drawing/2014/main" id="{C594CC98-3DA3-4296-99C0-CA5798333061}"/>
              </a:ext>
            </a:extLst>
          </p:cNvPr>
          <p:cNvPicPr>
            <a:picLocks noChangeAspect="1"/>
          </p:cNvPicPr>
          <p:nvPr/>
        </p:nvPicPr>
        <p:blipFill>
          <a:blip r:embed="rId9"/>
          <a:stretch>
            <a:fillRect/>
          </a:stretch>
        </p:blipFill>
        <p:spPr>
          <a:xfrm>
            <a:off x="1916689" y="4145259"/>
            <a:ext cx="5553075" cy="1933575"/>
          </a:xfrm>
          <a:prstGeom prst="rect">
            <a:avLst/>
          </a:prstGeom>
        </p:spPr>
      </p:pic>
    </p:spTree>
    <p:extLst>
      <p:ext uri="{BB962C8B-B14F-4D97-AF65-F5344CB8AC3E}">
        <p14:creationId xmlns:p14="http://schemas.microsoft.com/office/powerpoint/2010/main" val="40488712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C50D249F-BADF-4ACE-8F45-0AF7A687E019}"/>
              </a:ext>
            </a:extLst>
          </p:cNvPr>
          <p:cNvGrpSpPr/>
          <p:nvPr/>
        </p:nvGrpSpPr>
        <p:grpSpPr>
          <a:xfrm>
            <a:off x="-278512" y="-304800"/>
            <a:ext cx="15594330" cy="9725644"/>
            <a:chOff x="-278512" y="-304800"/>
            <a:chExt cx="15594330" cy="9725644"/>
          </a:xfrm>
        </p:grpSpPr>
        <p:grpSp>
          <p:nvGrpSpPr>
            <p:cNvPr id="27" name="组合 26">
              <a:extLst>
                <a:ext uri="{FF2B5EF4-FFF2-40B4-BE49-F238E27FC236}">
                  <a16:creationId xmlns:a16="http://schemas.microsoft.com/office/drawing/2014/main" id="{CB9F8C53-CAD7-461D-AF78-6CAC11873462}"/>
                </a:ext>
              </a:extLst>
            </p:cNvPr>
            <p:cNvGrpSpPr/>
            <p:nvPr/>
          </p:nvGrpSpPr>
          <p:grpSpPr>
            <a:xfrm>
              <a:off x="-278512" y="-304800"/>
              <a:ext cx="1713230" cy="1708609"/>
              <a:chOff x="-214630" y="0"/>
              <a:chExt cx="6971030" cy="6952226"/>
            </a:xfrm>
          </p:grpSpPr>
          <p:sp>
            <p:nvSpPr>
              <p:cNvPr id="34" name="PA-1">
                <a:extLst>
                  <a:ext uri="{FF2B5EF4-FFF2-40B4-BE49-F238E27FC236}">
                    <a16:creationId xmlns:a16="http://schemas.microsoft.com/office/drawing/2014/main" id="{9B054D56-2A17-4BE3-90BD-378429BB18BE}"/>
                  </a:ext>
                </a:extLst>
              </p:cNvPr>
              <p:cNvSpPr/>
              <p:nvPr>
                <p:custDataLst>
                  <p:tags r:id="rId4"/>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5" name="PA-1">
                <a:extLst>
                  <a:ext uri="{FF2B5EF4-FFF2-40B4-BE49-F238E27FC236}">
                    <a16:creationId xmlns:a16="http://schemas.microsoft.com/office/drawing/2014/main" id="{E5907800-7670-43EF-AC40-781F34BE57AE}"/>
                  </a:ext>
                </a:extLst>
              </p:cNvPr>
              <p:cNvSpPr/>
              <p:nvPr>
                <p:custDataLst>
                  <p:tags r:id="rId5"/>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6" name="PA-1">
                <a:extLst>
                  <a:ext uri="{FF2B5EF4-FFF2-40B4-BE49-F238E27FC236}">
                    <a16:creationId xmlns:a16="http://schemas.microsoft.com/office/drawing/2014/main" id="{4316DA02-55AF-412A-949C-116C7442171D}"/>
                  </a:ext>
                </a:extLst>
              </p:cNvPr>
              <p:cNvSpPr/>
              <p:nvPr>
                <p:custDataLst>
                  <p:tags r:id="rId6"/>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28" name="文本框 27">
              <a:extLst>
                <a:ext uri="{FF2B5EF4-FFF2-40B4-BE49-F238E27FC236}">
                  <a16:creationId xmlns:a16="http://schemas.microsoft.com/office/drawing/2014/main" id="{6DA35498-94CE-45C6-939F-8C25BEBBD10E}"/>
                </a:ext>
              </a:extLst>
            </p:cNvPr>
            <p:cNvSpPr txBox="1"/>
            <p:nvPr/>
          </p:nvSpPr>
          <p:spPr>
            <a:xfrm>
              <a:off x="578103" y="196612"/>
              <a:ext cx="4283608" cy="461665"/>
            </a:xfrm>
            <a:prstGeom prst="rect">
              <a:avLst/>
            </a:prstGeom>
            <a:solidFill>
              <a:schemeClr val="bg1"/>
            </a:solidFill>
          </p:spPr>
          <p:txBody>
            <a:bodyPr wrap="square" rtlCol="0">
              <a:spAutoFit/>
            </a:bodyPr>
            <a:lstStyle/>
            <a:p>
              <a:r>
                <a:rPr lang="en-US" altLang="zh-CN" sz="2400" dirty="0">
                  <a:latin typeface="思源黑体" panose="020B0500000000000000" pitchFamily="34" charset="-122"/>
                  <a:ea typeface="思源黑体" panose="020B0500000000000000" pitchFamily="34" charset="-122"/>
                  <a:cs typeface="+mn-ea"/>
                  <a:sym typeface="思源黑体" panose="020B0500000000000000" pitchFamily="34" charset="-122"/>
                </a:rPr>
                <a:t>Evaluation</a:t>
              </a:r>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29" name="组合 28">
              <a:extLst>
                <a:ext uri="{FF2B5EF4-FFF2-40B4-BE49-F238E27FC236}">
                  <a16:creationId xmlns:a16="http://schemas.microsoft.com/office/drawing/2014/main" id="{C65A1678-165F-470E-AA06-69503D32E641}"/>
                </a:ext>
              </a:extLst>
            </p:cNvPr>
            <p:cNvGrpSpPr/>
            <p:nvPr/>
          </p:nvGrpSpPr>
          <p:grpSpPr>
            <a:xfrm>
              <a:off x="7277100" y="1403809"/>
              <a:ext cx="8038718" cy="8017035"/>
              <a:chOff x="-214630" y="0"/>
              <a:chExt cx="6971030" cy="6952226"/>
            </a:xfrm>
          </p:grpSpPr>
          <p:sp>
            <p:nvSpPr>
              <p:cNvPr id="31" name="PA-1">
                <a:extLst>
                  <a:ext uri="{FF2B5EF4-FFF2-40B4-BE49-F238E27FC236}">
                    <a16:creationId xmlns:a16="http://schemas.microsoft.com/office/drawing/2014/main" id="{43ACC5E7-A959-48B5-B66C-BA61C8FFE239}"/>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2" name="PA-1">
                <a:extLst>
                  <a:ext uri="{FF2B5EF4-FFF2-40B4-BE49-F238E27FC236}">
                    <a16:creationId xmlns:a16="http://schemas.microsoft.com/office/drawing/2014/main" id="{97391620-1A9B-44D5-91D6-B270CE11EE41}"/>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3" name="PA-1">
                <a:extLst>
                  <a:ext uri="{FF2B5EF4-FFF2-40B4-BE49-F238E27FC236}">
                    <a16:creationId xmlns:a16="http://schemas.microsoft.com/office/drawing/2014/main" id="{0E8B0C02-43CC-4F65-B767-C0E5E295AAFF}"/>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30" name="矩形 29">
              <a:extLst>
                <a:ext uri="{FF2B5EF4-FFF2-40B4-BE49-F238E27FC236}">
                  <a16:creationId xmlns:a16="http://schemas.microsoft.com/office/drawing/2014/main" id="{FB32571B-A36A-4CBF-8D63-865652EB6507}"/>
                </a:ext>
              </a:extLst>
            </p:cNvPr>
            <p:cNvSpPr/>
            <p:nvPr/>
          </p:nvSpPr>
          <p:spPr>
            <a:xfrm>
              <a:off x="0" y="6451600"/>
              <a:ext cx="12192000" cy="400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39" name="文本框 38">
            <a:extLst>
              <a:ext uri="{FF2B5EF4-FFF2-40B4-BE49-F238E27FC236}">
                <a16:creationId xmlns:a16="http://schemas.microsoft.com/office/drawing/2014/main" id="{788B730D-A67B-4E7B-9DA0-95A3494370CB}"/>
              </a:ext>
            </a:extLst>
          </p:cNvPr>
          <p:cNvSpPr txBox="1"/>
          <p:nvPr/>
        </p:nvSpPr>
        <p:spPr>
          <a:xfrm>
            <a:off x="1058988" y="658277"/>
            <a:ext cx="7741422" cy="3170099"/>
          </a:xfrm>
          <a:prstGeom prst="rect">
            <a:avLst/>
          </a:prstGeom>
          <a:noFill/>
        </p:spPr>
        <p:txBody>
          <a:bodyPr wrap="square" rtlCol="0">
            <a:spAutoFit/>
          </a:bodyPr>
          <a:lstStyle/>
          <a:p>
            <a:pPr marL="285750" indent="-285750">
              <a:spcBef>
                <a:spcPts val="200"/>
              </a:spcBef>
              <a:spcAft>
                <a:spcPts val="200"/>
              </a:spcAft>
              <a:buFont typeface="Arial" panose="020B0604020202020204" pitchFamily="34" charset="0"/>
              <a:buChar char="•"/>
            </a:pPr>
            <a:r>
              <a:rPr lang="en-US" altLang="zh-CN" dirty="0">
                <a:effectLst/>
              </a:rPr>
              <a:t>Overhead Breakdown</a:t>
            </a:r>
          </a:p>
          <a:p>
            <a:pPr marL="742950" lvl="1" indent="-285750">
              <a:spcBef>
                <a:spcPts val="200"/>
              </a:spcBef>
              <a:spcAft>
                <a:spcPts val="200"/>
              </a:spcAft>
              <a:buFont typeface="Arial" panose="020B0604020202020204" pitchFamily="34" charset="0"/>
              <a:buChar char="•"/>
            </a:pPr>
            <a:r>
              <a:rPr lang="zh-CN" altLang="en-US" dirty="0">
                <a:effectLst/>
              </a:rPr>
              <a:t>每轮</a:t>
            </a:r>
            <a:r>
              <a:rPr lang="en-US" altLang="zh-CN" dirty="0">
                <a:effectLst/>
              </a:rPr>
              <a:t>fuzzing</a:t>
            </a:r>
            <a:r>
              <a:rPr lang="zh-CN" altLang="en-US" dirty="0">
                <a:effectLst/>
              </a:rPr>
              <a:t>有五个子进程</a:t>
            </a:r>
            <a:endParaRPr lang="en-US" altLang="zh-CN" dirty="0">
              <a:effectLst/>
            </a:endParaRPr>
          </a:p>
          <a:p>
            <a:pPr marL="1200150" lvl="2" indent="-285750">
              <a:spcBef>
                <a:spcPts val="200"/>
              </a:spcBef>
              <a:spcAft>
                <a:spcPts val="200"/>
              </a:spcAft>
              <a:buFont typeface="Arial" panose="020B0604020202020204" pitchFamily="34" charset="0"/>
              <a:buChar char="•"/>
            </a:pPr>
            <a:r>
              <a:rPr lang="en-US" altLang="zh-CN" dirty="0"/>
              <a:t>Reset2Start</a:t>
            </a:r>
            <a:r>
              <a:rPr lang="zh-CN" altLang="en-US" dirty="0"/>
              <a:t>：</a:t>
            </a:r>
            <a:r>
              <a:rPr lang="zh-CN" altLang="en-US" dirty="0">
                <a:effectLst/>
              </a:rPr>
              <a:t>测量从</a:t>
            </a:r>
            <a:r>
              <a:rPr lang="en-US" altLang="zh-CN" dirty="0">
                <a:effectLst/>
              </a:rPr>
              <a:t>boot</a:t>
            </a:r>
            <a:r>
              <a:rPr lang="zh-CN" altLang="en-US" dirty="0">
                <a:effectLst/>
              </a:rPr>
              <a:t>到开始</a:t>
            </a:r>
            <a:r>
              <a:rPr lang="en-US" altLang="zh-CN" dirty="0">
                <a:effectLst/>
              </a:rPr>
              <a:t>fuzz</a:t>
            </a:r>
            <a:r>
              <a:rPr lang="zh-CN" altLang="en-US" dirty="0">
                <a:effectLst/>
              </a:rPr>
              <a:t>的时间，但这个时候并不收集覆盖率信息</a:t>
            </a:r>
            <a:endParaRPr lang="en-US" altLang="zh-CN" dirty="0">
              <a:effectLst/>
            </a:endParaRPr>
          </a:p>
          <a:p>
            <a:pPr marL="1200150" lvl="2" indent="-285750">
              <a:spcBef>
                <a:spcPts val="200"/>
              </a:spcBef>
              <a:spcAft>
                <a:spcPts val="200"/>
              </a:spcAft>
              <a:buFont typeface="Arial" panose="020B0604020202020204" pitchFamily="34" charset="0"/>
              <a:buChar char="•"/>
            </a:pPr>
            <a:r>
              <a:rPr lang="en-US" altLang="zh-CN" dirty="0" err="1"/>
              <a:t>StartTrace</a:t>
            </a:r>
            <a:r>
              <a:rPr lang="zh-CN" altLang="en-US" dirty="0"/>
              <a:t>：</a:t>
            </a:r>
            <a:r>
              <a:rPr lang="zh-CN" altLang="en-US" dirty="0">
                <a:effectLst/>
              </a:rPr>
              <a:t>测量准备一个测试包括将测试用例从</a:t>
            </a:r>
            <a:r>
              <a:rPr lang="en-US" altLang="zh-CN" dirty="0">
                <a:effectLst/>
              </a:rPr>
              <a:t>PC</a:t>
            </a:r>
            <a:r>
              <a:rPr lang="zh-CN" altLang="en-US" dirty="0">
                <a:effectLst/>
              </a:rPr>
              <a:t>传到板子上并设置</a:t>
            </a:r>
            <a:r>
              <a:rPr lang="en-US" altLang="zh-CN" dirty="0">
                <a:effectLst/>
              </a:rPr>
              <a:t>ETM</a:t>
            </a:r>
            <a:r>
              <a:rPr lang="zh-CN" altLang="en-US" dirty="0">
                <a:effectLst/>
              </a:rPr>
              <a:t>和</a:t>
            </a:r>
            <a:r>
              <a:rPr lang="en-US" altLang="zh-CN" dirty="0">
                <a:effectLst/>
              </a:rPr>
              <a:t>DWT</a:t>
            </a:r>
            <a:r>
              <a:rPr lang="zh-CN" altLang="en-US" dirty="0">
                <a:effectLst/>
              </a:rPr>
              <a:t>函数的时间。</a:t>
            </a:r>
            <a:endParaRPr lang="en-US" altLang="zh-CN" dirty="0">
              <a:effectLst/>
            </a:endParaRPr>
          </a:p>
          <a:p>
            <a:pPr marL="1200150" lvl="2" indent="-285750">
              <a:spcBef>
                <a:spcPts val="200"/>
              </a:spcBef>
              <a:spcAft>
                <a:spcPts val="200"/>
              </a:spcAft>
              <a:buFont typeface="Arial" panose="020B0604020202020204" pitchFamily="34" charset="0"/>
              <a:buChar char="•"/>
            </a:pPr>
            <a:r>
              <a:rPr lang="en-US" altLang="zh-CN" dirty="0"/>
              <a:t>Start2End</a:t>
            </a:r>
            <a:r>
              <a:rPr lang="zh-CN" altLang="en-US" dirty="0"/>
              <a:t>：</a:t>
            </a:r>
            <a:r>
              <a:rPr lang="zh-CN" altLang="en-US" dirty="0">
                <a:effectLst/>
              </a:rPr>
              <a:t>从</a:t>
            </a:r>
            <a:r>
              <a:rPr lang="en-US" altLang="zh-CN" dirty="0">
                <a:effectLst/>
              </a:rPr>
              <a:t>fuzz</a:t>
            </a:r>
            <a:r>
              <a:rPr lang="zh-CN" altLang="en-US" dirty="0">
                <a:effectLst/>
              </a:rPr>
              <a:t>开始到结束的时间，分支覆盖信息也在这个子进程中收集</a:t>
            </a:r>
            <a:endParaRPr lang="en-US" altLang="zh-CN" dirty="0">
              <a:effectLst/>
            </a:endParaRPr>
          </a:p>
          <a:p>
            <a:pPr marL="1200150" lvl="2" indent="-285750">
              <a:spcBef>
                <a:spcPts val="200"/>
              </a:spcBef>
              <a:spcAft>
                <a:spcPts val="200"/>
              </a:spcAft>
              <a:buFont typeface="Arial" panose="020B0604020202020204" pitchFamily="34" charset="0"/>
              <a:buChar char="•"/>
            </a:pPr>
            <a:r>
              <a:rPr lang="en-US" altLang="zh-CN" dirty="0" err="1"/>
              <a:t>StopTrace</a:t>
            </a:r>
            <a:r>
              <a:rPr lang="zh-CN" altLang="en-US" dirty="0"/>
              <a:t>：</a:t>
            </a:r>
            <a:r>
              <a:rPr lang="zh-CN" altLang="en-US" dirty="0">
                <a:effectLst/>
              </a:rPr>
              <a:t>关闭</a:t>
            </a:r>
            <a:r>
              <a:rPr lang="en-US" altLang="zh-CN" dirty="0">
                <a:effectLst/>
              </a:rPr>
              <a:t>ETM</a:t>
            </a:r>
            <a:r>
              <a:rPr lang="zh-CN" altLang="en-US" dirty="0">
                <a:effectLst/>
              </a:rPr>
              <a:t>并等待</a:t>
            </a:r>
            <a:r>
              <a:rPr lang="en-US" altLang="zh-CN" dirty="0" err="1">
                <a:effectLst/>
              </a:rPr>
              <a:t>ETMtrace</a:t>
            </a:r>
            <a:r>
              <a:rPr lang="zh-CN" altLang="en-US" dirty="0">
                <a:effectLst/>
              </a:rPr>
              <a:t>传输的时间</a:t>
            </a:r>
            <a:endParaRPr lang="en-US" altLang="zh-CN" dirty="0">
              <a:effectLst/>
            </a:endParaRPr>
          </a:p>
          <a:p>
            <a:pPr marL="1200150" lvl="2" indent="-285750">
              <a:spcBef>
                <a:spcPts val="200"/>
              </a:spcBef>
              <a:spcAft>
                <a:spcPts val="200"/>
              </a:spcAft>
              <a:buFont typeface="Arial" panose="020B0604020202020204" pitchFamily="34" charset="0"/>
              <a:buChar char="•"/>
            </a:pPr>
            <a:r>
              <a:rPr lang="en-US" altLang="zh-CN" dirty="0"/>
              <a:t>Analysis</a:t>
            </a:r>
            <a:r>
              <a:rPr lang="zh-CN" altLang="en-US" dirty="0"/>
              <a:t>：</a:t>
            </a:r>
            <a:r>
              <a:rPr lang="zh-CN" altLang="en-US" dirty="0">
                <a:effectLst/>
              </a:rPr>
              <a:t>分析</a:t>
            </a:r>
            <a:r>
              <a:rPr lang="en-US" altLang="zh-CN" dirty="0">
                <a:effectLst/>
              </a:rPr>
              <a:t>ETM</a:t>
            </a:r>
            <a:r>
              <a:rPr lang="zh-CN" altLang="en-US" dirty="0">
                <a:effectLst/>
              </a:rPr>
              <a:t>包的时间</a:t>
            </a:r>
            <a:endParaRPr lang="en-US" altLang="zh-CN" dirty="0">
              <a:effectLst/>
            </a:endParaRPr>
          </a:p>
        </p:txBody>
      </p:sp>
    </p:spTree>
    <p:extLst>
      <p:ext uri="{BB962C8B-B14F-4D97-AF65-F5344CB8AC3E}">
        <p14:creationId xmlns:p14="http://schemas.microsoft.com/office/powerpoint/2010/main" val="42422883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C50D249F-BADF-4ACE-8F45-0AF7A687E019}"/>
              </a:ext>
            </a:extLst>
          </p:cNvPr>
          <p:cNvGrpSpPr/>
          <p:nvPr/>
        </p:nvGrpSpPr>
        <p:grpSpPr>
          <a:xfrm>
            <a:off x="-278512" y="-304800"/>
            <a:ext cx="15594330" cy="9725644"/>
            <a:chOff x="-278512" y="-304800"/>
            <a:chExt cx="15594330" cy="9725644"/>
          </a:xfrm>
        </p:grpSpPr>
        <p:grpSp>
          <p:nvGrpSpPr>
            <p:cNvPr id="27" name="组合 26">
              <a:extLst>
                <a:ext uri="{FF2B5EF4-FFF2-40B4-BE49-F238E27FC236}">
                  <a16:creationId xmlns:a16="http://schemas.microsoft.com/office/drawing/2014/main" id="{CB9F8C53-CAD7-461D-AF78-6CAC11873462}"/>
                </a:ext>
              </a:extLst>
            </p:cNvPr>
            <p:cNvGrpSpPr/>
            <p:nvPr/>
          </p:nvGrpSpPr>
          <p:grpSpPr>
            <a:xfrm>
              <a:off x="-278512" y="-304800"/>
              <a:ext cx="1713230" cy="1708609"/>
              <a:chOff x="-214630" y="0"/>
              <a:chExt cx="6971030" cy="6952226"/>
            </a:xfrm>
          </p:grpSpPr>
          <p:sp>
            <p:nvSpPr>
              <p:cNvPr id="34" name="PA-1">
                <a:extLst>
                  <a:ext uri="{FF2B5EF4-FFF2-40B4-BE49-F238E27FC236}">
                    <a16:creationId xmlns:a16="http://schemas.microsoft.com/office/drawing/2014/main" id="{9B054D56-2A17-4BE3-90BD-378429BB18BE}"/>
                  </a:ext>
                </a:extLst>
              </p:cNvPr>
              <p:cNvSpPr/>
              <p:nvPr>
                <p:custDataLst>
                  <p:tags r:id="rId4"/>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5" name="PA-1">
                <a:extLst>
                  <a:ext uri="{FF2B5EF4-FFF2-40B4-BE49-F238E27FC236}">
                    <a16:creationId xmlns:a16="http://schemas.microsoft.com/office/drawing/2014/main" id="{E5907800-7670-43EF-AC40-781F34BE57AE}"/>
                  </a:ext>
                </a:extLst>
              </p:cNvPr>
              <p:cNvSpPr/>
              <p:nvPr>
                <p:custDataLst>
                  <p:tags r:id="rId5"/>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6" name="PA-1">
                <a:extLst>
                  <a:ext uri="{FF2B5EF4-FFF2-40B4-BE49-F238E27FC236}">
                    <a16:creationId xmlns:a16="http://schemas.microsoft.com/office/drawing/2014/main" id="{4316DA02-55AF-412A-949C-116C7442171D}"/>
                  </a:ext>
                </a:extLst>
              </p:cNvPr>
              <p:cNvSpPr/>
              <p:nvPr>
                <p:custDataLst>
                  <p:tags r:id="rId6"/>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28" name="文本框 27">
              <a:extLst>
                <a:ext uri="{FF2B5EF4-FFF2-40B4-BE49-F238E27FC236}">
                  <a16:creationId xmlns:a16="http://schemas.microsoft.com/office/drawing/2014/main" id="{6DA35498-94CE-45C6-939F-8C25BEBBD10E}"/>
                </a:ext>
              </a:extLst>
            </p:cNvPr>
            <p:cNvSpPr txBox="1"/>
            <p:nvPr/>
          </p:nvSpPr>
          <p:spPr>
            <a:xfrm>
              <a:off x="578103" y="196612"/>
              <a:ext cx="4283608" cy="461665"/>
            </a:xfrm>
            <a:prstGeom prst="rect">
              <a:avLst/>
            </a:prstGeom>
            <a:solidFill>
              <a:schemeClr val="bg1"/>
            </a:solidFill>
          </p:spPr>
          <p:txBody>
            <a:bodyPr wrap="square" rtlCol="0">
              <a:spAutoFit/>
            </a:bodyPr>
            <a:lstStyle/>
            <a:p>
              <a:r>
                <a:rPr lang="en-US" altLang="zh-CN" sz="2400" dirty="0">
                  <a:latin typeface="思源黑体" panose="020B0500000000000000" pitchFamily="34" charset="-122"/>
                  <a:ea typeface="思源黑体" panose="020B0500000000000000" pitchFamily="34" charset="-122"/>
                  <a:cs typeface="+mn-ea"/>
                  <a:sym typeface="思源黑体" panose="020B0500000000000000" pitchFamily="34" charset="-122"/>
                </a:rPr>
                <a:t>Evaluation</a:t>
              </a:r>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29" name="组合 28">
              <a:extLst>
                <a:ext uri="{FF2B5EF4-FFF2-40B4-BE49-F238E27FC236}">
                  <a16:creationId xmlns:a16="http://schemas.microsoft.com/office/drawing/2014/main" id="{C65A1678-165F-470E-AA06-69503D32E641}"/>
                </a:ext>
              </a:extLst>
            </p:cNvPr>
            <p:cNvGrpSpPr/>
            <p:nvPr/>
          </p:nvGrpSpPr>
          <p:grpSpPr>
            <a:xfrm>
              <a:off x="7277100" y="1403809"/>
              <a:ext cx="8038718" cy="8017035"/>
              <a:chOff x="-214630" y="0"/>
              <a:chExt cx="6971030" cy="6952226"/>
            </a:xfrm>
          </p:grpSpPr>
          <p:sp>
            <p:nvSpPr>
              <p:cNvPr id="31" name="PA-1">
                <a:extLst>
                  <a:ext uri="{FF2B5EF4-FFF2-40B4-BE49-F238E27FC236}">
                    <a16:creationId xmlns:a16="http://schemas.microsoft.com/office/drawing/2014/main" id="{43ACC5E7-A959-48B5-B66C-BA61C8FFE239}"/>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2" name="PA-1">
                <a:extLst>
                  <a:ext uri="{FF2B5EF4-FFF2-40B4-BE49-F238E27FC236}">
                    <a16:creationId xmlns:a16="http://schemas.microsoft.com/office/drawing/2014/main" id="{97391620-1A9B-44D5-91D6-B270CE11EE41}"/>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3" name="PA-1">
                <a:extLst>
                  <a:ext uri="{FF2B5EF4-FFF2-40B4-BE49-F238E27FC236}">
                    <a16:creationId xmlns:a16="http://schemas.microsoft.com/office/drawing/2014/main" id="{0E8B0C02-43CC-4F65-B767-C0E5E295AAFF}"/>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30" name="矩形 29">
              <a:extLst>
                <a:ext uri="{FF2B5EF4-FFF2-40B4-BE49-F238E27FC236}">
                  <a16:creationId xmlns:a16="http://schemas.microsoft.com/office/drawing/2014/main" id="{FB32571B-A36A-4CBF-8D63-865652EB6507}"/>
                </a:ext>
              </a:extLst>
            </p:cNvPr>
            <p:cNvSpPr/>
            <p:nvPr/>
          </p:nvSpPr>
          <p:spPr>
            <a:xfrm>
              <a:off x="0" y="6451600"/>
              <a:ext cx="12192000" cy="400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39" name="文本框 38">
            <a:extLst>
              <a:ext uri="{FF2B5EF4-FFF2-40B4-BE49-F238E27FC236}">
                <a16:creationId xmlns:a16="http://schemas.microsoft.com/office/drawing/2014/main" id="{788B730D-A67B-4E7B-9DA0-95A3494370CB}"/>
              </a:ext>
            </a:extLst>
          </p:cNvPr>
          <p:cNvSpPr txBox="1"/>
          <p:nvPr/>
        </p:nvSpPr>
        <p:spPr>
          <a:xfrm>
            <a:off x="2008023" y="194866"/>
            <a:ext cx="10183977" cy="3323987"/>
          </a:xfrm>
          <a:prstGeom prst="rect">
            <a:avLst/>
          </a:prstGeom>
          <a:noFill/>
        </p:spPr>
        <p:txBody>
          <a:bodyPr wrap="square" rtlCol="0">
            <a:spAutoFit/>
          </a:bodyPr>
          <a:lstStyle/>
          <a:p>
            <a:pPr marL="285750" indent="-285750">
              <a:spcBef>
                <a:spcPts val="200"/>
              </a:spcBef>
              <a:spcAft>
                <a:spcPts val="200"/>
              </a:spcAft>
              <a:buFont typeface="Arial" panose="020B0604020202020204" pitchFamily="34" charset="0"/>
              <a:buChar char="•"/>
            </a:pPr>
            <a:r>
              <a:rPr lang="en-US" altLang="zh-CN" dirty="0">
                <a:effectLst/>
              </a:rPr>
              <a:t>Overhead Breakdown</a:t>
            </a:r>
          </a:p>
          <a:p>
            <a:pPr marL="742950" lvl="1" indent="-285750">
              <a:spcBef>
                <a:spcPts val="200"/>
              </a:spcBef>
              <a:spcAft>
                <a:spcPts val="200"/>
              </a:spcAft>
              <a:buFont typeface="Arial" panose="020B0604020202020204" pitchFamily="34" charset="0"/>
              <a:buChar char="•"/>
            </a:pPr>
            <a:r>
              <a:rPr lang="zh-CN" altLang="en-US" dirty="0">
                <a:effectLst/>
              </a:rPr>
              <a:t>计算了每个样本超过</a:t>
            </a:r>
            <a:r>
              <a:rPr lang="en-US" altLang="zh-CN" dirty="0">
                <a:effectLst/>
              </a:rPr>
              <a:t>1000</a:t>
            </a:r>
            <a:r>
              <a:rPr lang="zh-CN" altLang="en-US" dirty="0">
                <a:effectLst/>
              </a:rPr>
              <a:t>轮执行的平均执行时间</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可以看到</a:t>
            </a:r>
            <a:r>
              <a:rPr lang="en-US" dirty="0">
                <a:effectLst/>
              </a:rPr>
              <a:t>Reset2Start</a:t>
            </a:r>
            <a:r>
              <a:rPr lang="zh-CN" altLang="en-US" dirty="0">
                <a:effectLst/>
              </a:rPr>
              <a:t>和</a:t>
            </a:r>
            <a:r>
              <a:rPr lang="en-US" dirty="0" err="1">
                <a:effectLst/>
              </a:rPr>
              <a:t>StartTrace</a:t>
            </a:r>
            <a:r>
              <a:rPr lang="zh-CN" altLang="en-US" dirty="0">
                <a:effectLst/>
              </a:rPr>
              <a:t>子进程的执行时间在所有样本中保持稳定</a:t>
            </a:r>
            <a:endParaRPr lang="en-US" altLang="zh-CN" dirty="0"/>
          </a:p>
          <a:p>
            <a:pPr marL="742950" lvl="1" indent="-285750">
              <a:spcBef>
                <a:spcPts val="200"/>
              </a:spcBef>
              <a:spcAft>
                <a:spcPts val="200"/>
              </a:spcAft>
              <a:buFont typeface="Arial" panose="020B0604020202020204" pitchFamily="34" charset="0"/>
              <a:buChar char="•"/>
            </a:pPr>
            <a:r>
              <a:rPr lang="zh-CN" altLang="en-US" dirty="0">
                <a:effectLst/>
              </a:rPr>
              <a:t>其他子进程的执行时间随着固件变得更复杂而增加。</a:t>
            </a:r>
            <a:endParaRPr lang="en-US" altLang="zh-CN" dirty="0">
              <a:effectLst/>
            </a:endParaRPr>
          </a:p>
          <a:p>
            <a:pPr marL="1200150" lvl="2" indent="-285750">
              <a:spcBef>
                <a:spcPts val="200"/>
              </a:spcBef>
              <a:spcAft>
                <a:spcPts val="200"/>
              </a:spcAft>
              <a:buFont typeface="Arial" panose="020B0604020202020204" pitchFamily="34" charset="0"/>
              <a:buChar char="•"/>
            </a:pPr>
            <a:r>
              <a:rPr lang="zh-CN" altLang="en-US" dirty="0">
                <a:effectLst/>
              </a:rPr>
              <a:t>因为在更复杂的固件样本中会生成更多的</a:t>
            </a:r>
            <a:r>
              <a:rPr lang="en-US" altLang="zh-CN" dirty="0">
                <a:effectLst/>
              </a:rPr>
              <a:t>ETM</a:t>
            </a:r>
            <a:r>
              <a:rPr lang="zh-CN" altLang="en-US" dirty="0">
                <a:effectLst/>
              </a:rPr>
              <a:t>包</a:t>
            </a:r>
            <a:endParaRPr lang="en-US" altLang="zh-CN" dirty="0"/>
          </a:p>
          <a:p>
            <a:pPr marL="1200150" lvl="2" indent="-285750">
              <a:spcBef>
                <a:spcPts val="200"/>
              </a:spcBef>
              <a:spcAft>
                <a:spcPts val="200"/>
              </a:spcAft>
              <a:buFont typeface="Arial" panose="020B0604020202020204" pitchFamily="34" charset="0"/>
              <a:buChar char="•"/>
            </a:pPr>
            <a:r>
              <a:rPr lang="zh-CN" altLang="en-US" dirty="0">
                <a:effectLst/>
              </a:rPr>
              <a:t>不仅会增加由于等待跟踪传输完成而导致的</a:t>
            </a:r>
            <a:r>
              <a:rPr lang="en-US" altLang="zh-CN" dirty="0" err="1">
                <a:effectLst/>
              </a:rPr>
              <a:t>StopTrace</a:t>
            </a:r>
            <a:r>
              <a:rPr lang="zh-CN" altLang="en-US" dirty="0">
                <a:effectLst/>
              </a:rPr>
              <a:t>操作的开销</a:t>
            </a:r>
            <a:endParaRPr lang="en-US" altLang="zh-CN" dirty="0">
              <a:effectLst/>
            </a:endParaRPr>
          </a:p>
          <a:p>
            <a:pPr marL="1200150" lvl="2" indent="-285750">
              <a:spcBef>
                <a:spcPts val="200"/>
              </a:spcBef>
              <a:spcAft>
                <a:spcPts val="200"/>
              </a:spcAft>
              <a:buFont typeface="Arial" panose="020B0604020202020204" pitchFamily="34" charset="0"/>
              <a:buChar char="•"/>
            </a:pPr>
            <a:r>
              <a:rPr lang="zh-CN" altLang="en-US" dirty="0">
                <a:effectLst/>
              </a:rPr>
              <a:t>还会增加由于增加的解码和哈希计算而导致的</a:t>
            </a:r>
            <a:r>
              <a:rPr lang="en-US" altLang="zh-CN" dirty="0">
                <a:effectLst/>
              </a:rPr>
              <a:t>Analysis</a:t>
            </a:r>
            <a:r>
              <a:rPr lang="zh-CN" altLang="en-US" dirty="0">
                <a:effectLst/>
              </a:rPr>
              <a:t>操作的开销</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简单固件的执行速度非常快。</a:t>
            </a:r>
            <a:endParaRPr lang="en-US" altLang="zh-CN" dirty="0"/>
          </a:p>
          <a:p>
            <a:pPr marL="1200150" lvl="2" indent="-285750">
              <a:spcBef>
                <a:spcPts val="200"/>
              </a:spcBef>
              <a:spcAft>
                <a:spcPts val="200"/>
              </a:spcAft>
              <a:buFont typeface="Arial" panose="020B0604020202020204" pitchFamily="34" charset="0"/>
              <a:buChar char="•"/>
            </a:pPr>
            <a:r>
              <a:rPr lang="zh-CN" altLang="en-US" dirty="0">
                <a:effectLst/>
              </a:rPr>
              <a:t>开销主要由</a:t>
            </a:r>
            <a:r>
              <a:rPr lang="en-US" dirty="0">
                <a:effectLst/>
              </a:rPr>
              <a:t>Start- Trace</a:t>
            </a:r>
            <a:r>
              <a:rPr lang="zh-CN" altLang="en-US" dirty="0">
                <a:effectLst/>
              </a:rPr>
              <a:t>和</a:t>
            </a:r>
            <a:r>
              <a:rPr lang="en-US" dirty="0" err="1">
                <a:effectLst/>
              </a:rPr>
              <a:t>StopTrace</a:t>
            </a:r>
            <a:r>
              <a:rPr lang="zh-CN" altLang="en-US" dirty="0">
                <a:effectLst/>
              </a:rPr>
              <a:t>子进程产生，这是</a:t>
            </a:r>
            <a:r>
              <a:rPr lang="en-US" dirty="0">
                <a:effectLst/>
              </a:rPr>
              <a:t>SEGGER SDK</a:t>
            </a:r>
            <a:r>
              <a:rPr lang="zh-CN" altLang="en-US" dirty="0">
                <a:effectLst/>
              </a:rPr>
              <a:t>中提供的黑盒函数。</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随着固件变得越来越复杂，完成</a:t>
            </a:r>
            <a:r>
              <a:rPr lang="en-US" altLang="zh-CN" dirty="0">
                <a:effectLst/>
              </a:rPr>
              <a:t>Start2End</a:t>
            </a:r>
            <a:r>
              <a:rPr lang="zh-CN" altLang="en-US" dirty="0">
                <a:effectLst/>
              </a:rPr>
              <a:t>子进程和分析大量指令跟踪所需的时间也越来越长。</a:t>
            </a:r>
            <a:endParaRPr lang="en-US" altLang="zh-CN" dirty="0">
              <a:effectLst/>
            </a:endParaRPr>
          </a:p>
        </p:txBody>
      </p:sp>
      <p:pic>
        <p:nvPicPr>
          <p:cNvPr id="3" name="图片 2">
            <a:extLst>
              <a:ext uri="{FF2B5EF4-FFF2-40B4-BE49-F238E27FC236}">
                <a16:creationId xmlns:a16="http://schemas.microsoft.com/office/drawing/2014/main" id="{4273B67D-EAB3-4257-B7B4-0D71B2FF2D11}"/>
              </a:ext>
            </a:extLst>
          </p:cNvPr>
          <p:cNvPicPr>
            <a:picLocks noChangeAspect="1"/>
          </p:cNvPicPr>
          <p:nvPr/>
        </p:nvPicPr>
        <p:blipFill>
          <a:blip r:embed="rId9"/>
          <a:stretch>
            <a:fillRect/>
          </a:stretch>
        </p:blipFill>
        <p:spPr>
          <a:xfrm>
            <a:off x="1058988" y="3519668"/>
            <a:ext cx="4733925" cy="3267075"/>
          </a:xfrm>
          <a:prstGeom prst="rect">
            <a:avLst/>
          </a:prstGeom>
        </p:spPr>
      </p:pic>
    </p:spTree>
    <p:extLst>
      <p:ext uri="{BB962C8B-B14F-4D97-AF65-F5344CB8AC3E}">
        <p14:creationId xmlns:p14="http://schemas.microsoft.com/office/powerpoint/2010/main" val="29389517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C50D249F-BADF-4ACE-8F45-0AF7A687E019}"/>
              </a:ext>
            </a:extLst>
          </p:cNvPr>
          <p:cNvGrpSpPr/>
          <p:nvPr/>
        </p:nvGrpSpPr>
        <p:grpSpPr>
          <a:xfrm>
            <a:off x="-278512" y="-304800"/>
            <a:ext cx="15594330" cy="9725644"/>
            <a:chOff x="-278512" y="-304800"/>
            <a:chExt cx="15594330" cy="9725644"/>
          </a:xfrm>
        </p:grpSpPr>
        <p:grpSp>
          <p:nvGrpSpPr>
            <p:cNvPr id="27" name="组合 26">
              <a:extLst>
                <a:ext uri="{FF2B5EF4-FFF2-40B4-BE49-F238E27FC236}">
                  <a16:creationId xmlns:a16="http://schemas.microsoft.com/office/drawing/2014/main" id="{CB9F8C53-CAD7-461D-AF78-6CAC11873462}"/>
                </a:ext>
              </a:extLst>
            </p:cNvPr>
            <p:cNvGrpSpPr/>
            <p:nvPr/>
          </p:nvGrpSpPr>
          <p:grpSpPr>
            <a:xfrm>
              <a:off x="-278512" y="-304800"/>
              <a:ext cx="1713230" cy="1708609"/>
              <a:chOff x="-214630" y="0"/>
              <a:chExt cx="6971030" cy="6952226"/>
            </a:xfrm>
          </p:grpSpPr>
          <p:sp>
            <p:nvSpPr>
              <p:cNvPr id="34" name="PA-1">
                <a:extLst>
                  <a:ext uri="{FF2B5EF4-FFF2-40B4-BE49-F238E27FC236}">
                    <a16:creationId xmlns:a16="http://schemas.microsoft.com/office/drawing/2014/main" id="{9B054D56-2A17-4BE3-90BD-378429BB18BE}"/>
                  </a:ext>
                </a:extLst>
              </p:cNvPr>
              <p:cNvSpPr/>
              <p:nvPr>
                <p:custDataLst>
                  <p:tags r:id="rId4"/>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5" name="PA-1">
                <a:extLst>
                  <a:ext uri="{FF2B5EF4-FFF2-40B4-BE49-F238E27FC236}">
                    <a16:creationId xmlns:a16="http://schemas.microsoft.com/office/drawing/2014/main" id="{E5907800-7670-43EF-AC40-781F34BE57AE}"/>
                  </a:ext>
                </a:extLst>
              </p:cNvPr>
              <p:cNvSpPr/>
              <p:nvPr>
                <p:custDataLst>
                  <p:tags r:id="rId5"/>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6" name="PA-1">
                <a:extLst>
                  <a:ext uri="{FF2B5EF4-FFF2-40B4-BE49-F238E27FC236}">
                    <a16:creationId xmlns:a16="http://schemas.microsoft.com/office/drawing/2014/main" id="{4316DA02-55AF-412A-949C-116C7442171D}"/>
                  </a:ext>
                </a:extLst>
              </p:cNvPr>
              <p:cNvSpPr/>
              <p:nvPr>
                <p:custDataLst>
                  <p:tags r:id="rId6"/>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28" name="文本框 27">
              <a:extLst>
                <a:ext uri="{FF2B5EF4-FFF2-40B4-BE49-F238E27FC236}">
                  <a16:creationId xmlns:a16="http://schemas.microsoft.com/office/drawing/2014/main" id="{6DA35498-94CE-45C6-939F-8C25BEBBD10E}"/>
                </a:ext>
              </a:extLst>
            </p:cNvPr>
            <p:cNvSpPr txBox="1"/>
            <p:nvPr/>
          </p:nvSpPr>
          <p:spPr>
            <a:xfrm>
              <a:off x="578103" y="196612"/>
              <a:ext cx="4283608" cy="461665"/>
            </a:xfrm>
            <a:prstGeom prst="rect">
              <a:avLst/>
            </a:prstGeom>
            <a:solidFill>
              <a:schemeClr val="bg1"/>
            </a:solidFill>
          </p:spPr>
          <p:txBody>
            <a:bodyPr wrap="square" rtlCol="0">
              <a:spAutoFit/>
            </a:bodyPr>
            <a:lstStyle/>
            <a:p>
              <a:r>
                <a:rPr lang="en-US" altLang="zh-CN" sz="2400" dirty="0">
                  <a:latin typeface="思源黑体" panose="020B0500000000000000" pitchFamily="34" charset="-122"/>
                  <a:ea typeface="思源黑体" panose="020B0500000000000000" pitchFamily="34" charset="-122"/>
                  <a:cs typeface="+mn-ea"/>
                  <a:sym typeface="思源黑体" panose="020B0500000000000000" pitchFamily="34" charset="-122"/>
                </a:rPr>
                <a:t>Evaluation</a:t>
              </a:r>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29" name="组合 28">
              <a:extLst>
                <a:ext uri="{FF2B5EF4-FFF2-40B4-BE49-F238E27FC236}">
                  <a16:creationId xmlns:a16="http://schemas.microsoft.com/office/drawing/2014/main" id="{C65A1678-165F-470E-AA06-69503D32E641}"/>
                </a:ext>
              </a:extLst>
            </p:cNvPr>
            <p:cNvGrpSpPr/>
            <p:nvPr/>
          </p:nvGrpSpPr>
          <p:grpSpPr>
            <a:xfrm>
              <a:off x="7277100" y="1403809"/>
              <a:ext cx="8038718" cy="8017035"/>
              <a:chOff x="-214630" y="0"/>
              <a:chExt cx="6971030" cy="6952226"/>
            </a:xfrm>
          </p:grpSpPr>
          <p:sp>
            <p:nvSpPr>
              <p:cNvPr id="31" name="PA-1">
                <a:extLst>
                  <a:ext uri="{FF2B5EF4-FFF2-40B4-BE49-F238E27FC236}">
                    <a16:creationId xmlns:a16="http://schemas.microsoft.com/office/drawing/2014/main" id="{43ACC5E7-A959-48B5-B66C-BA61C8FFE239}"/>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2" name="PA-1">
                <a:extLst>
                  <a:ext uri="{FF2B5EF4-FFF2-40B4-BE49-F238E27FC236}">
                    <a16:creationId xmlns:a16="http://schemas.microsoft.com/office/drawing/2014/main" id="{97391620-1A9B-44D5-91D6-B270CE11EE41}"/>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3" name="PA-1">
                <a:extLst>
                  <a:ext uri="{FF2B5EF4-FFF2-40B4-BE49-F238E27FC236}">
                    <a16:creationId xmlns:a16="http://schemas.microsoft.com/office/drawing/2014/main" id="{0E8B0C02-43CC-4F65-B767-C0E5E295AAFF}"/>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30" name="矩形 29">
              <a:extLst>
                <a:ext uri="{FF2B5EF4-FFF2-40B4-BE49-F238E27FC236}">
                  <a16:creationId xmlns:a16="http://schemas.microsoft.com/office/drawing/2014/main" id="{FB32571B-A36A-4CBF-8D63-865652EB6507}"/>
                </a:ext>
              </a:extLst>
            </p:cNvPr>
            <p:cNvSpPr/>
            <p:nvPr/>
          </p:nvSpPr>
          <p:spPr>
            <a:xfrm>
              <a:off x="0" y="6451600"/>
              <a:ext cx="12192000" cy="400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39" name="文本框 38">
            <a:extLst>
              <a:ext uri="{FF2B5EF4-FFF2-40B4-BE49-F238E27FC236}">
                <a16:creationId xmlns:a16="http://schemas.microsoft.com/office/drawing/2014/main" id="{788B730D-A67B-4E7B-9DA0-95A3494370CB}"/>
              </a:ext>
            </a:extLst>
          </p:cNvPr>
          <p:cNvSpPr txBox="1"/>
          <p:nvPr/>
        </p:nvSpPr>
        <p:spPr>
          <a:xfrm>
            <a:off x="885805" y="643258"/>
            <a:ext cx="10183977" cy="4534575"/>
          </a:xfrm>
          <a:prstGeom prst="rect">
            <a:avLst/>
          </a:prstGeom>
          <a:noFill/>
        </p:spPr>
        <p:txBody>
          <a:bodyPr wrap="square" rtlCol="0">
            <a:spAutoFit/>
          </a:bodyPr>
          <a:lstStyle/>
          <a:p>
            <a:pPr marL="285750" indent="-285750">
              <a:spcBef>
                <a:spcPts val="200"/>
              </a:spcBef>
              <a:spcAft>
                <a:spcPts val="200"/>
              </a:spcAft>
              <a:buFont typeface="Arial" panose="020B0604020202020204" pitchFamily="34" charset="0"/>
              <a:buChar char="•"/>
            </a:pPr>
            <a:r>
              <a:rPr lang="en-US" altLang="zh-CN" dirty="0">
                <a:effectLst/>
              </a:rPr>
              <a:t>Overall Performance of </a:t>
            </a:r>
            <a:r>
              <a:rPr lang="en-US" altLang="zh-CN" dirty="0" err="1">
                <a:effectLst/>
              </a:rPr>
              <a:t>μAFL</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t>每个固件跑了两天并记录执行数、总执行时间、覆盖路径数、</a:t>
            </a:r>
            <a:r>
              <a:rPr lang="en-US" altLang="zh-CN" dirty="0"/>
              <a:t>crash</a:t>
            </a:r>
            <a:r>
              <a:rPr lang="zh-CN" altLang="en-US" dirty="0"/>
              <a:t>和</a:t>
            </a:r>
            <a:r>
              <a:rPr lang="en-US" altLang="zh-CN" dirty="0"/>
              <a:t>hang</a:t>
            </a:r>
            <a:r>
              <a:rPr lang="zh-CN" altLang="en-US" dirty="0"/>
              <a:t>的数量</a:t>
            </a:r>
            <a:endParaRPr lang="en-US" altLang="zh-CN" dirty="0"/>
          </a:p>
          <a:p>
            <a:pPr marL="742950" lvl="1" indent="-285750">
              <a:spcBef>
                <a:spcPts val="200"/>
              </a:spcBef>
              <a:spcAft>
                <a:spcPts val="200"/>
              </a:spcAft>
              <a:buFont typeface="Arial" panose="020B0604020202020204" pitchFamily="34" charset="0"/>
              <a:buChar char="•"/>
            </a:pPr>
            <a:r>
              <a:rPr lang="zh-CN" altLang="en-US" dirty="0">
                <a:effectLst/>
              </a:rPr>
              <a:t>当生成的跟踪非常大</a:t>
            </a:r>
            <a:r>
              <a:rPr lang="en-US" altLang="zh-CN" dirty="0">
                <a:effectLst/>
              </a:rPr>
              <a:t>(</a:t>
            </a:r>
            <a:r>
              <a:rPr lang="zh-CN" altLang="en-US" dirty="0">
                <a:effectLst/>
              </a:rPr>
              <a:t>例如，超过</a:t>
            </a:r>
            <a:r>
              <a:rPr lang="en-US" altLang="zh-CN" dirty="0">
                <a:effectLst/>
              </a:rPr>
              <a:t>200 MB)</a:t>
            </a:r>
            <a:r>
              <a:rPr lang="zh-CN" altLang="en-US" dirty="0">
                <a:effectLst/>
              </a:rPr>
              <a:t>时，调试狗变得不够可靠</a:t>
            </a:r>
            <a:endParaRPr lang="en-US" altLang="zh-CN" dirty="0">
              <a:effectLst/>
            </a:endParaRPr>
          </a:p>
          <a:p>
            <a:pPr marL="742950" lvl="1" indent="-285750">
              <a:spcBef>
                <a:spcPts val="200"/>
              </a:spcBef>
              <a:spcAft>
                <a:spcPts val="200"/>
              </a:spcAft>
              <a:buFont typeface="Arial" panose="020B0604020202020204" pitchFamily="34" charset="0"/>
              <a:buChar char="•"/>
            </a:pPr>
            <a:endParaRPr lang="en-US" altLang="zh-CN" dirty="0"/>
          </a:p>
          <a:p>
            <a:pPr marL="742950" lvl="1" indent="-285750">
              <a:spcBef>
                <a:spcPts val="200"/>
              </a:spcBef>
              <a:spcAft>
                <a:spcPts val="200"/>
              </a:spcAft>
              <a:buFont typeface="Arial" panose="020B0604020202020204" pitchFamily="34" charset="0"/>
              <a:buChar char="•"/>
            </a:pPr>
            <a:endParaRPr lang="en-US" altLang="zh-CN" dirty="0">
              <a:effectLst/>
            </a:endParaRPr>
          </a:p>
          <a:p>
            <a:pPr marL="742950" lvl="1" indent="-285750">
              <a:spcBef>
                <a:spcPts val="200"/>
              </a:spcBef>
              <a:spcAft>
                <a:spcPts val="200"/>
              </a:spcAft>
              <a:buFont typeface="Arial" panose="020B0604020202020204" pitchFamily="34" charset="0"/>
              <a:buChar char="•"/>
            </a:pPr>
            <a:endParaRPr lang="en-US" altLang="zh-CN" dirty="0"/>
          </a:p>
          <a:p>
            <a:pPr marL="742950" lvl="1" indent="-285750">
              <a:spcBef>
                <a:spcPts val="200"/>
              </a:spcBef>
              <a:spcAft>
                <a:spcPts val="200"/>
              </a:spcAft>
              <a:buFont typeface="Arial" panose="020B0604020202020204" pitchFamily="34" charset="0"/>
              <a:buChar char="•"/>
            </a:pPr>
            <a:endParaRPr lang="en-US" altLang="zh-CN" dirty="0">
              <a:effectLst/>
            </a:endParaRPr>
          </a:p>
          <a:p>
            <a:pPr marL="742950" lvl="1" indent="-285750">
              <a:spcBef>
                <a:spcPts val="200"/>
              </a:spcBef>
              <a:spcAft>
                <a:spcPts val="200"/>
              </a:spcAft>
              <a:buFont typeface="Arial" panose="020B0604020202020204" pitchFamily="34" charset="0"/>
              <a:buChar char="•"/>
            </a:pPr>
            <a:endParaRPr lang="en-US" altLang="zh-CN" dirty="0"/>
          </a:p>
          <a:p>
            <a:pPr marL="742950" lvl="1" indent="-285750">
              <a:spcBef>
                <a:spcPts val="200"/>
              </a:spcBef>
              <a:spcAft>
                <a:spcPts val="200"/>
              </a:spcAft>
              <a:buFont typeface="Arial" panose="020B0604020202020204" pitchFamily="34" charset="0"/>
              <a:buChar char="•"/>
            </a:pP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t>与当前已有的嵌入式</a:t>
            </a:r>
            <a:r>
              <a:rPr lang="en-US" altLang="zh-CN" dirty="0"/>
              <a:t>fuzz</a:t>
            </a:r>
            <a:r>
              <a:rPr lang="zh-CN" altLang="en-US" dirty="0"/>
              <a:t>方法进行比较</a:t>
            </a:r>
            <a:endParaRPr lang="en-US" altLang="zh-CN" dirty="0"/>
          </a:p>
          <a:p>
            <a:pPr marL="742950" lvl="1" indent="-285750">
              <a:spcBef>
                <a:spcPts val="200"/>
              </a:spcBef>
              <a:spcAft>
                <a:spcPts val="200"/>
              </a:spcAft>
              <a:buFont typeface="Arial" panose="020B0604020202020204" pitchFamily="34" charset="0"/>
              <a:buChar char="•"/>
            </a:pPr>
            <a:r>
              <a:rPr lang="zh-CN" altLang="en-US" b="0" i="0" dirty="0">
                <a:solidFill>
                  <a:srgbClr val="333333"/>
                </a:solidFill>
                <a:effectLst/>
                <a:latin typeface="tahoma" panose="020B0604030504040204" pitchFamily="34" charset="0"/>
              </a:rPr>
              <a:t>两个样本</a:t>
            </a:r>
            <a:r>
              <a:rPr lang="en-US" altLang="zh-CN" b="0" i="0" dirty="0">
                <a:solidFill>
                  <a:srgbClr val="333333"/>
                </a:solidFill>
                <a:effectLst/>
                <a:latin typeface="tahoma" panose="020B0604030504040204" pitchFamily="34" charset="0"/>
              </a:rPr>
              <a:t>P2IM</a:t>
            </a:r>
            <a:r>
              <a:rPr lang="zh-CN" altLang="en-US" b="0" i="0" dirty="0">
                <a:solidFill>
                  <a:srgbClr val="333333"/>
                </a:solidFill>
                <a:effectLst/>
                <a:latin typeface="tahoma" panose="020B0604030504040204" pitchFamily="34" charset="0"/>
              </a:rPr>
              <a:t>和</a:t>
            </a:r>
            <a:r>
              <a:rPr lang="en-US" altLang="zh-CN" b="0" i="0" dirty="0">
                <a:solidFill>
                  <a:srgbClr val="333333"/>
                </a:solidFill>
                <a:effectLst/>
                <a:latin typeface="tahoma" panose="020B0604030504040204" pitchFamily="34" charset="0"/>
              </a:rPr>
              <a:t>Emu</a:t>
            </a:r>
            <a:r>
              <a:rPr lang="zh-CN" altLang="en-US" b="0" i="0" dirty="0">
                <a:solidFill>
                  <a:srgbClr val="333333"/>
                </a:solidFill>
                <a:effectLst/>
                <a:latin typeface="tahoma" panose="020B0604030504040204" pitchFamily="34" charset="0"/>
              </a:rPr>
              <a:t>的性能差异很大。他们认为这是由于在选择分叉点时采用了不同的策略造成的。</a:t>
            </a:r>
            <a:endParaRPr lang="en-US" altLang="zh-CN" b="0" i="0" dirty="0">
              <a:solidFill>
                <a:srgbClr val="333333"/>
              </a:solidFill>
              <a:effectLst/>
              <a:latin typeface="tahoma" panose="020B0604030504040204" pitchFamily="34" charset="0"/>
            </a:endParaRPr>
          </a:p>
          <a:p>
            <a:pPr marL="742950" lvl="1" indent="-285750">
              <a:spcBef>
                <a:spcPts val="200"/>
              </a:spcBef>
              <a:spcAft>
                <a:spcPts val="200"/>
              </a:spcAft>
              <a:buFont typeface="Arial" panose="020B0604020202020204" pitchFamily="34" charset="0"/>
              <a:buChar char="•"/>
            </a:pPr>
            <a:r>
              <a:rPr lang="zh-CN" altLang="en-US" b="0" i="0" dirty="0">
                <a:solidFill>
                  <a:srgbClr val="2E3033"/>
                </a:solidFill>
                <a:effectLst/>
                <a:latin typeface="Arial" panose="020B0604020202020204" pitchFamily="34" charset="0"/>
              </a:rPr>
              <a:t>由于具有更高的计算能力，基于仿真的解决方案显著优于环中硬件解决方案。更重要的是，它们避免了</a:t>
            </a:r>
            <a:r>
              <a:rPr lang="en-US" altLang="zh-CN" b="0" i="0" dirty="0">
                <a:solidFill>
                  <a:srgbClr val="2E3033"/>
                </a:solidFill>
                <a:effectLst/>
                <a:latin typeface="Arial" panose="020B0604020202020204" pitchFamily="34" charset="0"/>
              </a:rPr>
              <a:t>PC</a:t>
            </a:r>
            <a:r>
              <a:rPr lang="zh-CN" altLang="en-US" b="0" i="0" dirty="0">
                <a:solidFill>
                  <a:srgbClr val="2E3033"/>
                </a:solidFill>
                <a:effectLst/>
                <a:latin typeface="Arial" panose="020B0604020202020204" pitchFamily="34" charset="0"/>
              </a:rPr>
              <a:t>和主板之间耗时的同步。</a:t>
            </a:r>
            <a:endParaRPr lang="en-US" altLang="zh-CN" dirty="0">
              <a:effectLst/>
            </a:endParaRPr>
          </a:p>
        </p:txBody>
      </p:sp>
      <p:pic>
        <p:nvPicPr>
          <p:cNvPr id="4" name="图片 3">
            <a:extLst>
              <a:ext uri="{FF2B5EF4-FFF2-40B4-BE49-F238E27FC236}">
                <a16:creationId xmlns:a16="http://schemas.microsoft.com/office/drawing/2014/main" id="{759BB7C4-1BAC-4ADA-9C1B-A4BF5C4B28BC}"/>
              </a:ext>
            </a:extLst>
          </p:cNvPr>
          <p:cNvPicPr>
            <a:picLocks noChangeAspect="1"/>
          </p:cNvPicPr>
          <p:nvPr/>
        </p:nvPicPr>
        <p:blipFill>
          <a:blip r:embed="rId9"/>
          <a:stretch>
            <a:fillRect/>
          </a:stretch>
        </p:blipFill>
        <p:spPr>
          <a:xfrm>
            <a:off x="1351099" y="1669180"/>
            <a:ext cx="5772150" cy="1828800"/>
          </a:xfrm>
          <a:prstGeom prst="rect">
            <a:avLst/>
          </a:prstGeom>
        </p:spPr>
      </p:pic>
      <p:pic>
        <p:nvPicPr>
          <p:cNvPr id="6" name="图片 5">
            <a:extLst>
              <a:ext uri="{FF2B5EF4-FFF2-40B4-BE49-F238E27FC236}">
                <a16:creationId xmlns:a16="http://schemas.microsoft.com/office/drawing/2014/main" id="{8D6D3D69-C030-4A70-9825-6732513A9BB8}"/>
              </a:ext>
            </a:extLst>
          </p:cNvPr>
          <p:cNvPicPr>
            <a:picLocks noChangeAspect="1"/>
          </p:cNvPicPr>
          <p:nvPr/>
        </p:nvPicPr>
        <p:blipFill>
          <a:blip r:embed="rId10"/>
          <a:stretch>
            <a:fillRect/>
          </a:stretch>
        </p:blipFill>
        <p:spPr>
          <a:xfrm>
            <a:off x="1183528" y="5233406"/>
            <a:ext cx="5657850" cy="1028700"/>
          </a:xfrm>
          <a:prstGeom prst="rect">
            <a:avLst/>
          </a:prstGeom>
        </p:spPr>
      </p:pic>
    </p:spTree>
    <p:extLst>
      <p:ext uri="{BB962C8B-B14F-4D97-AF65-F5344CB8AC3E}">
        <p14:creationId xmlns:p14="http://schemas.microsoft.com/office/powerpoint/2010/main" val="24723639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C50D249F-BADF-4ACE-8F45-0AF7A687E019}"/>
              </a:ext>
            </a:extLst>
          </p:cNvPr>
          <p:cNvGrpSpPr/>
          <p:nvPr/>
        </p:nvGrpSpPr>
        <p:grpSpPr>
          <a:xfrm>
            <a:off x="-278512" y="-304800"/>
            <a:ext cx="15594330" cy="9725644"/>
            <a:chOff x="-278512" y="-304800"/>
            <a:chExt cx="15594330" cy="9725644"/>
          </a:xfrm>
        </p:grpSpPr>
        <p:grpSp>
          <p:nvGrpSpPr>
            <p:cNvPr id="27" name="组合 26">
              <a:extLst>
                <a:ext uri="{FF2B5EF4-FFF2-40B4-BE49-F238E27FC236}">
                  <a16:creationId xmlns:a16="http://schemas.microsoft.com/office/drawing/2014/main" id="{CB9F8C53-CAD7-461D-AF78-6CAC11873462}"/>
                </a:ext>
              </a:extLst>
            </p:cNvPr>
            <p:cNvGrpSpPr/>
            <p:nvPr/>
          </p:nvGrpSpPr>
          <p:grpSpPr>
            <a:xfrm>
              <a:off x="-278512" y="-304800"/>
              <a:ext cx="1713230" cy="1708609"/>
              <a:chOff x="-214630" y="0"/>
              <a:chExt cx="6971030" cy="6952226"/>
            </a:xfrm>
          </p:grpSpPr>
          <p:sp>
            <p:nvSpPr>
              <p:cNvPr id="34" name="PA-1">
                <a:extLst>
                  <a:ext uri="{FF2B5EF4-FFF2-40B4-BE49-F238E27FC236}">
                    <a16:creationId xmlns:a16="http://schemas.microsoft.com/office/drawing/2014/main" id="{9B054D56-2A17-4BE3-90BD-378429BB18BE}"/>
                  </a:ext>
                </a:extLst>
              </p:cNvPr>
              <p:cNvSpPr/>
              <p:nvPr>
                <p:custDataLst>
                  <p:tags r:id="rId4"/>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5" name="PA-1">
                <a:extLst>
                  <a:ext uri="{FF2B5EF4-FFF2-40B4-BE49-F238E27FC236}">
                    <a16:creationId xmlns:a16="http://schemas.microsoft.com/office/drawing/2014/main" id="{E5907800-7670-43EF-AC40-781F34BE57AE}"/>
                  </a:ext>
                </a:extLst>
              </p:cNvPr>
              <p:cNvSpPr/>
              <p:nvPr>
                <p:custDataLst>
                  <p:tags r:id="rId5"/>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6" name="PA-1">
                <a:extLst>
                  <a:ext uri="{FF2B5EF4-FFF2-40B4-BE49-F238E27FC236}">
                    <a16:creationId xmlns:a16="http://schemas.microsoft.com/office/drawing/2014/main" id="{4316DA02-55AF-412A-949C-116C7442171D}"/>
                  </a:ext>
                </a:extLst>
              </p:cNvPr>
              <p:cNvSpPr/>
              <p:nvPr>
                <p:custDataLst>
                  <p:tags r:id="rId6"/>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28" name="文本框 27">
              <a:extLst>
                <a:ext uri="{FF2B5EF4-FFF2-40B4-BE49-F238E27FC236}">
                  <a16:creationId xmlns:a16="http://schemas.microsoft.com/office/drawing/2014/main" id="{6DA35498-94CE-45C6-939F-8C25BEBBD10E}"/>
                </a:ext>
              </a:extLst>
            </p:cNvPr>
            <p:cNvSpPr txBox="1"/>
            <p:nvPr/>
          </p:nvSpPr>
          <p:spPr>
            <a:xfrm>
              <a:off x="578103" y="196612"/>
              <a:ext cx="4283608" cy="461665"/>
            </a:xfrm>
            <a:prstGeom prst="rect">
              <a:avLst/>
            </a:prstGeom>
            <a:solidFill>
              <a:schemeClr val="bg1"/>
            </a:solidFill>
          </p:spPr>
          <p:txBody>
            <a:bodyPr wrap="square" rtlCol="0">
              <a:spAutoFit/>
            </a:bodyPr>
            <a:lstStyle/>
            <a:p>
              <a:r>
                <a:rPr lang="en-US" altLang="zh-CN" sz="2400" dirty="0">
                  <a:latin typeface="思源黑体" panose="020B0500000000000000" pitchFamily="34" charset="-122"/>
                  <a:ea typeface="思源黑体" panose="020B0500000000000000" pitchFamily="34" charset="-122"/>
                  <a:cs typeface="+mn-ea"/>
                  <a:sym typeface="思源黑体" panose="020B0500000000000000" pitchFamily="34" charset="-122"/>
                </a:rPr>
                <a:t>Evaluation</a:t>
              </a:r>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29" name="组合 28">
              <a:extLst>
                <a:ext uri="{FF2B5EF4-FFF2-40B4-BE49-F238E27FC236}">
                  <a16:creationId xmlns:a16="http://schemas.microsoft.com/office/drawing/2014/main" id="{C65A1678-165F-470E-AA06-69503D32E641}"/>
                </a:ext>
              </a:extLst>
            </p:cNvPr>
            <p:cNvGrpSpPr/>
            <p:nvPr/>
          </p:nvGrpSpPr>
          <p:grpSpPr>
            <a:xfrm>
              <a:off x="7277100" y="1403809"/>
              <a:ext cx="8038718" cy="8017035"/>
              <a:chOff x="-214630" y="0"/>
              <a:chExt cx="6971030" cy="6952226"/>
            </a:xfrm>
          </p:grpSpPr>
          <p:sp>
            <p:nvSpPr>
              <p:cNvPr id="31" name="PA-1">
                <a:extLst>
                  <a:ext uri="{FF2B5EF4-FFF2-40B4-BE49-F238E27FC236}">
                    <a16:creationId xmlns:a16="http://schemas.microsoft.com/office/drawing/2014/main" id="{43ACC5E7-A959-48B5-B66C-BA61C8FFE239}"/>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2" name="PA-1">
                <a:extLst>
                  <a:ext uri="{FF2B5EF4-FFF2-40B4-BE49-F238E27FC236}">
                    <a16:creationId xmlns:a16="http://schemas.microsoft.com/office/drawing/2014/main" id="{97391620-1A9B-44D5-91D6-B270CE11EE41}"/>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3" name="PA-1">
                <a:extLst>
                  <a:ext uri="{FF2B5EF4-FFF2-40B4-BE49-F238E27FC236}">
                    <a16:creationId xmlns:a16="http://schemas.microsoft.com/office/drawing/2014/main" id="{0E8B0C02-43CC-4F65-B767-C0E5E295AAFF}"/>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30" name="矩形 29">
              <a:extLst>
                <a:ext uri="{FF2B5EF4-FFF2-40B4-BE49-F238E27FC236}">
                  <a16:creationId xmlns:a16="http://schemas.microsoft.com/office/drawing/2014/main" id="{FB32571B-A36A-4CBF-8D63-865652EB6507}"/>
                </a:ext>
              </a:extLst>
            </p:cNvPr>
            <p:cNvSpPr/>
            <p:nvPr/>
          </p:nvSpPr>
          <p:spPr>
            <a:xfrm>
              <a:off x="0" y="6451600"/>
              <a:ext cx="12192000" cy="400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39" name="文本框 38">
            <a:extLst>
              <a:ext uri="{FF2B5EF4-FFF2-40B4-BE49-F238E27FC236}">
                <a16:creationId xmlns:a16="http://schemas.microsoft.com/office/drawing/2014/main" id="{788B730D-A67B-4E7B-9DA0-95A3494370CB}"/>
              </a:ext>
            </a:extLst>
          </p:cNvPr>
          <p:cNvSpPr txBox="1"/>
          <p:nvPr/>
        </p:nvSpPr>
        <p:spPr>
          <a:xfrm>
            <a:off x="997812" y="692325"/>
            <a:ext cx="10183977" cy="3272691"/>
          </a:xfrm>
          <a:prstGeom prst="rect">
            <a:avLst/>
          </a:prstGeom>
          <a:noFill/>
        </p:spPr>
        <p:txBody>
          <a:bodyPr wrap="square" rtlCol="0">
            <a:spAutoFit/>
          </a:bodyPr>
          <a:lstStyle/>
          <a:p>
            <a:pPr marL="285750" indent="-285750">
              <a:spcBef>
                <a:spcPts val="200"/>
              </a:spcBef>
              <a:spcAft>
                <a:spcPts val="200"/>
              </a:spcAft>
              <a:buFont typeface="Arial" panose="020B0604020202020204" pitchFamily="34" charset="0"/>
              <a:buChar char="•"/>
            </a:pPr>
            <a:r>
              <a:rPr lang="en-US" altLang="zh-CN" dirty="0">
                <a:effectLst/>
              </a:rPr>
              <a:t>Real-world Firmware Fuzzing</a:t>
            </a:r>
          </a:p>
          <a:p>
            <a:pPr marL="742950" lvl="1" indent="-285750">
              <a:spcBef>
                <a:spcPts val="200"/>
              </a:spcBef>
              <a:spcAft>
                <a:spcPts val="200"/>
              </a:spcAft>
              <a:buFont typeface="Arial" panose="020B0604020202020204" pitchFamily="34" charset="0"/>
              <a:buChar char="•"/>
            </a:pPr>
            <a:r>
              <a:rPr lang="zh-CN" altLang="en-US" b="0" i="0" dirty="0">
                <a:solidFill>
                  <a:srgbClr val="2E3033"/>
                </a:solidFill>
                <a:effectLst/>
                <a:latin typeface="Arial" panose="020B0604020202020204" pitchFamily="34" charset="0"/>
              </a:rPr>
              <a:t>用复杂的外设驱动程序对多个样本进行了两天的模糊处理，包括以太网、</a:t>
            </a:r>
            <a:r>
              <a:rPr lang="en-US" altLang="zh-CN" b="0" i="0" dirty="0">
                <a:solidFill>
                  <a:srgbClr val="2E3033"/>
                </a:solidFill>
                <a:effectLst/>
                <a:latin typeface="Arial" panose="020B0604020202020204" pitchFamily="34" charset="0"/>
              </a:rPr>
              <a:t>USB</a:t>
            </a:r>
            <a:r>
              <a:rPr lang="zh-CN" altLang="en-US" b="0" i="0" dirty="0">
                <a:solidFill>
                  <a:srgbClr val="2E3033"/>
                </a:solidFill>
                <a:effectLst/>
                <a:latin typeface="Arial" panose="020B0604020202020204" pitchFamily="34" charset="0"/>
              </a:rPr>
              <a:t>和</a:t>
            </a:r>
            <a:r>
              <a:rPr lang="en-US" altLang="zh-CN" b="0" i="0" dirty="0">
                <a:solidFill>
                  <a:srgbClr val="2E3033"/>
                </a:solidFill>
                <a:effectLst/>
                <a:latin typeface="Arial" panose="020B0604020202020204" pitchFamily="34" charset="0"/>
              </a:rPr>
              <a:t>SD</a:t>
            </a:r>
            <a:r>
              <a:rPr lang="zh-CN" altLang="en-US" dirty="0">
                <a:solidFill>
                  <a:srgbClr val="2E3033"/>
                </a:solidFill>
                <a:latin typeface="Arial" panose="020B0604020202020204" pitchFamily="34" charset="0"/>
              </a:rPr>
              <a:t>卡</a:t>
            </a:r>
            <a:endParaRPr lang="en-US" altLang="zh-CN" dirty="0">
              <a:solidFill>
                <a:srgbClr val="2E3033"/>
              </a:solidFill>
              <a:latin typeface="Arial" panose="020B0604020202020204" pitchFamily="34" charset="0"/>
            </a:endParaRPr>
          </a:p>
          <a:p>
            <a:pPr marL="742950" lvl="1" indent="-285750">
              <a:spcBef>
                <a:spcPts val="200"/>
              </a:spcBef>
              <a:spcAft>
                <a:spcPts val="200"/>
              </a:spcAft>
              <a:buFont typeface="Arial" panose="020B0604020202020204" pitchFamily="34" charset="0"/>
              <a:buChar char="•"/>
            </a:pPr>
            <a:r>
              <a:rPr lang="zh-CN" altLang="en-US" dirty="0">
                <a:effectLst/>
              </a:rPr>
              <a:t>在对每个样本运行了两天的</a:t>
            </a:r>
            <a:r>
              <a:rPr lang="en-US" altLang="zh-CN" dirty="0" err="1">
                <a:effectLst/>
              </a:rPr>
              <a:t>fuzzer</a:t>
            </a:r>
            <a:r>
              <a:rPr lang="zh-CN" altLang="en-US" dirty="0">
                <a:effectLst/>
              </a:rPr>
              <a:t>后，在</a:t>
            </a:r>
            <a:r>
              <a:rPr lang="en-US" altLang="zh-CN" dirty="0">
                <a:effectLst/>
              </a:rPr>
              <a:t>STM32 SDK</a:t>
            </a:r>
            <a:r>
              <a:rPr lang="zh-CN" altLang="en-US" dirty="0">
                <a:effectLst/>
              </a:rPr>
              <a:t>发布的</a:t>
            </a:r>
            <a:r>
              <a:rPr lang="en-US" altLang="zh-CN" dirty="0">
                <a:effectLst/>
              </a:rPr>
              <a:t>USB</a:t>
            </a:r>
            <a:r>
              <a:rPr lang="zh-CN" altLang="en-US" dirty="0">
                <a:effectLst/>
              </a:rPr>
              <a:t>驱动程序中发现了</a:t>
            </a:r>
            <a:r>
              <a:rPr lang="en-US" altLang="zh-CN" dirty="0">
                <a:effectLst/>
              </a:rPr>
              <a:t>10</a:t>
            </a:r>
            <a:r>
              <a:rPr lang="zh-CN" altLang="en-US" dirty="0">
                <a:effectLst/>
              </a:rPr>
              <a:t>个以前未知的</a:t>
            </a:r>
            <a:r>
              <a:rPr lang="en-US" altLang="zh-CN" dirty="0">
                <a:effectLst/>
              </a:rPr>
              <a:t>bug</a:t>
            </a:r>
            <a:r>
              <a:rPr lang="zh-CN" altLang="en-US" dirty="0">
                <a:effectLst/>
              </a:rPr>
              <a:t>，在</a:t>
            </a:r>
            <a:r>
              <a:rPr lang="en-US" altLang="zh-CN" dirty="0">
                <a:effectLst/>
              </a:rPr>
              <a:t>NXP SDK</a:t>
            </a:r>
            <a:r>
              <a:rPr lang="zh-CN" altLang="en-US" dirty="0">
                <a:effectLst/>
              </a:rPr>
              <a:t>中发现了</a:t>
            </a:r>
            <a:r>
              <a:rPr lang="en-US" altLang="zh-CN" dirty="0">
                <a:effectLst/>
              </a:rPr>
              <a:t>3</a:t>
            </a:r>
            <a:r>
              <a:rPr lang="zh-CN" altLang="en-US" dirty="0">
                <a:effectLst/>
              </a:rPr>
              <a:t>个。</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下面用</a:t>
            </a:r>
            <a:r>
              <a:rPr lang="en-US" altLang="zh-CN" dirty="0">
                <a:effectLst/>
              </a:rPr>
              <a:t>USB</a:t>
            </a:r>
            <a:r>
              <a:rPr lang="zh-CN" altLang="en-US" dirty="0">
                <a:effectLst/>
              </a:rPr>
              <a:t>作为一个案例来说明如何</a:t>
            </a:r>
            <a:r>
              <a:rPr lang="en-US" altLang="zh-CN" dirty="0" err="1">
                <a:effectLst/>
              </a:rPr>
              <a:t>μAFL</a:t>
            </a:r>
            <a:r>
              <a:rPr lang="zh-CN" altLang="en-US" dirty="0">
                <a:effectLst/>
              </a:rPr>
              <a:t>可以有效地发现复杂驱动代码中的</a:t>
            </a:r>
            <a:r>
              <a:rPr lang="en-US" altLang="zh-CN" dirty="0">
                <a:effectLst/>
              </a:rPr>
              <a:t>bug</a:t>
            </a:r>
          </a:p>
          <a:p>
            <a:pPr marL="1200150" lvl="2" indent="-285750">
              <a:spcBef>
                <a:spcPts val="200"/>
              </a:spcBef>
              <a:spcAft>
                <a:spcPts val="200"/>
              </a:spcAft>
              <a:buFont typeface="Arial" panose="020B0604020202020204" pitchFamily="34" charset="0"/>
              <a:buChar char="•"/>
            </a:pPr>
            <a:r>
              <a:rPr lang="en-US" altLang="zh-CN" dirty="0"/>
              <a:t>Fuzz</a:t>
            </a:r>
            <a:r>
              <a:rPr lang="zh-CN" altLang="en-US" dirty="0">
                <a:effectLst/>
              </a:rPr>
              <a:t>集中在</a:t>
            </a:r>
            <a:r>
              <a:rPr lang="en-US" altLang="zh-CN" dirty="0">
                <a:effectLst/>
              </a:rPr>
              <a:t>USB</a:t>
            </a:r>
            <a:r>
              <a:rPr lang="zh-CN" altLang="en-US" dirty="0">
                <a:effectLst/>
              </a:rPr>
              <a:t>枚举过程中，</a:t>
            </a:r>
            <a:r>
              <a:rPr lang="en-US" altLang="zh-CN" dirty="0">
                <a:effectLst/>
              </a:rPr>
              <a:t>USB</a:t>
            </a:r>
            <a:r>
              <a:rPr lang="zh-CN" altLang="en-US" dirty="0">
                <a:effectLst/>
              </a:rPr>
              <a:t>设备能被主机识别。</a:t>
            </a:r>
            <a:endParaRPr lang="en-US" altLang="zh-CN" dirty="0">
              <a:effectLst/>
            </a:endParaRPr>
          </a:p>
          <a:p>
            <a:pPr marL="1200150" lvl="2" indent="-285750">
              <a:spcBef>
                <a:spcPts val="200"/>
              </a:spcBef>
              <a:spcAft>
                <a:spcPts val="200"/>
              </a:spcAft>
              <a:buFont typeface="Arial" panose="020B0604020202020204" pitchFamily="34" charset="0"/>
              <a:buChar char="•"/>
            </a:pPr>
            <a:r>
              <a:rPr lang="zh-CN" altLang="en-US" dirty="0">
                <a:effectLst/>
              </a:rPr>
              <a:t>在他们的评估中，使用</a:t>
            </a:r>
            <a:r>
              <a:rPr lang="en-US" altLang="zh-CN" dirty="0">
                <a:effectLst/>
              </a:rPr>
              <a:t>MCU</a:t>
            </a:r>
            <a:r>
              <a:rPr lang="zh-CN" altLang="en-US" dirty="0">
                <a:effectLst/>
              </a:rPr>
              <a:t>板作为</a:t>
            </a:r>
            <a:r>
              <a:rPr lang="en-US" altLang="zh-CN" dirty="0">
                <a:effectLst/>
              </a:rPr>
              <a:t>USB</a:t>
            </a:r>
            <a:r>
              <a:rPr lang="zh-CN" altLang="en-US" dirty="0">
                <a:effectLst/>
              </a:rPr>
              <a:t>主机和</a:t>
            </a:r>
            <a:r>
              <a:rPr lang="en-US" altLang="zh-CN" dirty="0">
                <a:effectLst/>
              </a:rPr>
              <a:t>SanDisk USB</a:t>
            </a:r>
            <a:r>
              <a:rPr lang="zh-CN" altLang="en-US" dirty="0">
                <a:effectLst/>
              </a:rPr>
              <a:t>盘作为</a:t>
            </a:r>
            <a:r>
              <a:rPr lang="en-US" altLang="zh-CN" dirty="0">
                <a:effectLst/>
              </a:rPr>
              <a:t>USB</a:t>
            </a:r>
            <a:r>
              <a:rPr lang="zh-CN" altLang="en-US" dirty="0">
                <a:effectLst/>
              </a:rPr>
              <a:t>设备。</a:t>
            </a:r>
            <a:endParaRPr lang="en-US" altLang="zh-CN" dirty="0">
              <a:effectLst/>
            </a:endParaRPr>
          </a:p>
          <a:p>
            <a:pPr marL="1200150" lvl="2" indent="-285750">
              <a:spcBef>
                <a:spcPts val="200"/>
              </a:spcBef>
              <a:spcAft>
                <a:spcPts val="200"/>
              </a:spcAft>
              <a:buFont typeface="Arial" panose="020B0604020202020204" pitchFamily="34" charset="0"/>
              <a:buChar char="•"/>
            </a:pPr>
            <a:r>
              <a:rPr lang="zh-CN" altLang="en-US" dirty="0">
                <a:effectLst/>
              </a:rPr>
              <a:t>假设</a:t>
            </a:r>
            <a:r>
              <a:rPr lang="en-US" altLang="zh-CN" dirty="0">
                <a:effectLst/>
              </a:rPr>
              <a:t>u</a:t>
            </a:r>
            <a:r>
              <a:rPr lang="zh-CN" altLang="en-US" dirty="0">
                <a:effectLst/>
              </a:rPr>
              <a:t>盘是恶意的，可以发送任意数据到</a:t>
            </a:r>
            <a:r>
              <a:rPr lang="en-US" altLang="zh-CN" dirty="0">
                <a:effectLst/>
              </a:rPr>
              <a:t>MCU</a:t>
            </a:r>
            <a:r>
              <a:rPr lang="zh-CN" altLang="en-US" dirty="0">
                <a:effectLst/>
              </a:rPr>
              <a:t>板。</a:t>
            </a:r>
            <a:endParaRPr lang="en-US" altLang="zh-CN" dirty="0">
              <a:effectLst/>
            </a:endParaRPr>
          </a:p>
          <a:p>
            <a:pPr marL="1657350" lvl="3" indent="-285750">
              <a:spcBef>
                <a:spcPts val="200"/>
              </a:spcBef>
              <a:spcAft>
                <a:spcPts val="200"/>
              </a:spcAft>
              <a:buFont typeface="Arial" panose="020B0604020202020204" pitchFamily="34" charset="0"/>
              <a:buChar char="•"/>
            </a:pPr>
            <a:r>
              <a:rPr lang="zh-CN" altLang="en-US" dirty="0">
                <a:effectLst/>
              </a:rPr>
              <a:t>手动识别从</a:t>
            </a:r>
            <a:r>
              <a:rPr lang="en-US" altLang="zh-CN" dirty="0">
                <a:effectLst/>
              </a:rPr>
              <a:t>u</a:t>
            </a:r>
            <a:r>
              <a:rPr lang="zh-CN" altLang="en-US" dirty="0">
                <a:effectLst/>
              </a:rPr>
              <a:t>盘接收数据的代码位置，并用</a:t>
            </a:r>
            <a:r>
              <a:rPr lang="en-US" altLang="zh-CN" dirty="0">
                <a:effectLst/>
              </a:rPr>
              <a:t>AFL</a:t>
            </a:r>
            <a:r>
              <a:rPr lang="zh-CN" altLang="en-US" dirty="0">
                <a:effectLst/>
              </a:rPr>
              <a:t>生成的测试用例替换数据</a:t>
            </a:r>
            <a:endParaRPr lang="en-US" altLang="zh-CN" dirty="0">
              <a:effectLst/>
            </a:endParaRPr>
          </a:p>
          <a:p>
            <a:pPr marL="1200150" lvl="2" indent="-285750">
              <a:spcBef>
                <a:spcPts val="200"/>
              </a:spcBef>
              <a:spcAft>
                <a:spcPts val="200"/>
              </a:spcAft>
              <a:buFont typeface="Arial" panose="020B0604020202020204" pitchFamily="34" charset="0"/>
              <a:buChar char="•"/>
            </a:pPr>
            <a:endParaRPr lang="en-US" altLang="zh-CN" dirty="0">
              <a:effectLst/>
            </a:endParaRPr>
          </a:p>
        </p:txBody>
      </p:sp>
    </p:spTree>
    <p:extLst>
      <p:ext uri="{BB962C8B-B14F-4D97-AF65-F5344CB8AC3E}">
        <p14:creationId xmlns:p14="http://schemas.microsoft.com/office/powerpoint/2010/main" val="11923724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C50D249F-BADF-4ACE-8F45-0AF7A687E019}"/>
              </a:ext>
            </a:extLst>
          </p:cNvPr>
          <p:cNvGrpSpPr/>
          <p:nvPr/>
        </p:nvGrpSpPr>
        <p:grpSpPr>
          <a:xfrm>
            <a:off x="-278512" y="-304800"/>
            <a:ext cx="15594330" cy="9725644"/>
            <a:chOff x="-278512" y="-304800"/>
            <a:chExt cx="15594330" cy="9725644"/>
          </a:xfrm>
        </p:grpSpPr>
        <p:grpSp>
          <p:nvGrpSpPr>
            <p:cNvPr id="27" name="组合 26">
              <a:extLst>
                <a:ext uri="{FF2B5EF4-FFF2-40B4-BE49-F238E27FC236}">
                  <a16:creationId xmlns:a16="http://schemas.microsoft.com/office/drawing/2014/main" id="{CB9F8C53-CAD7-461D-AF78-6CAC11873462}"/>
                </a:ext>
              </a:extLst>
            </p:cNvPr>
            <p:cNvGrpSpPr/>
            <p:nvPr/>
          </p:nvGrpSpPr>
          <p:grpSpPr>
            <a:xfrm>
              <a:off x="-278512" y="-304800"/>
              <a:ext cx="1713230" cy="1708609"/>
              <a:chOff x="-214630" y="0"/>
              <a:chExt cx="6971030" cy="6952226"/>
            </a:xfrm>
          </p:grpSpPr>
          <p:sp>
            <p:nvSpPr>
              <p:cNvPr id="34" name="PA-1">
                <a:extLst>
                  <a:ext uri="{FF2B5EF4-FFF2-40B4-BE49-F238E27FC236}">
                    <a16:creationId xmlns:a16="http://schemas.microsoft.com/office/drawing/2014/main" id="{9B054D56-2A17-4BE3-90BD-378429BB18BE}"/>
                  </a:ext>
                </a:extLst>
              </p:cNvPr>
              <p:cNvSpPr/>
              <p:nvPr>
                <p:custDataLst>
                  <p:tags r:id="rId4"/>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5" name="PA-1">
                <a:extLst>
                  <a:ext uri="{FF2B5EF4-FFF2-40B4-BE49-F238E27FC236}">
                    <a16:creationId xmlns:a16="http://schemas.microsoft.com/office/drawing/2014/main" id="{E5907800-7670-43EF-AC40-781F34BE57AE}"/>
                  </a:ext>
                </a:extLst>
              </p:cNvPr>
              <p:cNvSpPr/>
              <p:nvPr>
                <p:custDataLst>
                  <p:tags r:id="rId5"/>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6" name="PA-1">
                <a:extLst>
                  <a:ext uri="{FF2B5EF4-FFF2-40B4-BE49-F238E27FC236}">
                    <a16:creationId xmlns:a16="http://schemas.microsoft.com/office/drawing/2014/main" id="{4316DA02-55AF-412A-949C-116C7442171D}"/>
                  </a:ext>
                </a:extLst>
              </p:cNvPr>
              <p:cNvSpPr/>
              <p:nvPr>
                <p:custDataLst>
                  <p:tags r:id="rId6"/>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28" name="文本框 27">
              <a:extLst>
                <a:ext uri="{FF2B5EF4-FFF2-40B4-BE49-F238E27FC236}">
                  <a16:creationId xmlns:a16="http://schemas.microsoft.com/office/drawing/2014/main" id="{6DA35498-94CE-45C6-939F-8C25BEBBD10E}"/>
                </a:ext>
              </a:extLst>
            </p:cNvPr>
            <p:cNvSpPr txBox="1"/>
            <p:nvPr/>
          </p:nvSpPr>
          <p:spPr>
            <a:xfrm>
              <a:off x="578103" y="196612"/>
              <a:ext cx="4283608" cy="461665"/>
            </a:xfrm>
            <a:prstGeom prst="rect">
              <a:avLst/>
            </a:prstGeom>
            <a:solidFill>
              <a:schemeClr val="bg1"/>
            </a:solidFill>
          </p:spPr>
          <p:txBody>
            <a:bodyPr wrap="square" rtlCol="0">
              <a:spAutoFit/>
            </a:bodyPr>
            <a:lstStyle/>
            <a:p>
              <a:r>
                <a:rPr lang="en-US" altLang="zh-CN" sz="2400" dirty="0">
                  <a:latin typeface="思源黑体" panose="020B0500000000000000" pitchFamily="34" charset="-122"/>
                  <a:ea typeface="思源黑体" panose="020B0500000000000000" pitchFamily="34" charset="-122"/>
                  <a:cs typeface="+mn-ea"/>
                  <a:sym typeface="思源黑体" panose="020B0500000000000000" pitchFamily="34" charset="-122"/>
                </a:rPr>
                <a:t>Evaluation</a:t>
              </a:r>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29" name="组合 28">
              <a:extLst>
                <a:ext uri="{FF2B5EF4-FFF2-40B4-BE49-F238E27FC236}">
                  <a16:creationId xmlns:a16="http://schemas.microsoft.com/office/drawing/2014/main" id="{C65A1678-165F-470E-AA06-69503D32E641}"/>
                </a:ext>
              </a:extLst>
            </p:cNvPr>
            <p:cNvGrpSpPr/>
            <p:nvPr/>
          </p:nvGrpSpPr>
          <p:grpSpPr>
            <a:xfrm>
              <a:off x="7277100" y="1403809"/>
              <a:ext cx="8038718" cy="8017035"/>
              <a:chOff x="-214630" y="0"/>
              <a:chExt cx="6971030" cy="6952226"/>
            </a:xfrm>
          </p:grpSpPr>
          <p:sp>
            <p:nvSpPr>
              <p:cNvPr id="31" name="PA-1">
                <a:extLst>
                  <a:ext uri="{FF2B5EF4-FFF2-40B4-BE49-F238E27FC236}">
                    <a16:creationId xmlns:a16="http://schemas.microsoft.com/office/drawing/2014/main" id="{43ACC5E7-A959-48B5-B66C-BA61C8FFE239}"/>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2" name="PA-1">
                <a:extLst>
                  <a:ext uri="{FF2B5EF4-FFF2-40B4-BE49-F238E27FC236}">
                    <a16:creationId xmlns:a16="http://schemas.microsoft.com/office/drawing/2014/main" id="{97391620-1A9B-44D5-91D6-B270CE11EE41}"/>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3" name="PA-1">
                <a:extLst>
                  <a:ext uri="{FF2B5EF4-FFF2-40B4-BE49-F238E27FC236}">
                    <a16:creationId xmlns:a16="http://schemas.microsoft.com/office/drawing/2014/main" id="{0E8B0C02-43CC-4F65-B767-C0E5E295AAFF}"/>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30" name="矩形 29">
              <a:extLst>
                <a:ext uri="{FF2B5EF4-FFF2-40B4-BE49-F238E27FC236}">
                  <a16:creationId xmlns:a16="http://schemas.microsoft.com/office/drawing/2014/main" id="{FB32571B-A36A-4CBF-8D63-865652EB6507}"/>
                </a:ext>
              </a:extLst>
            </p:cNvPr>
            <p:cNvSpPr/>
            <p:nvPr/>
          </p:nvSpPr>
          <p:spPr>
            <a:xfrm>
              <a:off x="0" y="6451600"/>
              <a:ext cx="12192000" cy="400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39" name="文本框 38">
            <a:extLst>
              <a:ext uri="{FF2B5EF4-FFF2-40B4-BE49-F238E27FC236}">
                <a16:creationId xmlns:a16="http://schemas.microsoft.com/office/drawing/2014/main" id="{788B730D-A67B-4E7B-9DA0-95A3494370CB}"/>
              </a:ext>
            </a:extLst>
          </p:cNvPr>
          <p:cNvSpPr txBox="1"/>
          <p:nvPr/>
        </p:nvSpPr>
        <p:spPr>
          <a:xfrm>
            <a:off x="997812" y="692325"/>
            <a:ext cx="10183977" cy="5868273"/>
          </a:xfrm>
          <a:prstGeom prst="rect">
            <a:avLst/>
          </a:prstGeom>
          <a:noFill/>
        </p:spPr>
        <p:txBody>
          <a:bodyPr wrap="square" rtlCol="0">
            <a:spAutoFit/>
          </a:bodyPr>
          <a:lstStyle/>
          <a:p>
            <a:pPr marL="285750" indent="-285750">
              <a:spcBef>
                <a:spcPts val="200"/>
              </a:spcBef>
              <a:spcAft>
                <a:spcPts val="200"/>
              </a:spcAft>
              <a:buFont typeface="Arial" panose="020B0604020202020204" pitchFamily="34" charset="0"/>
              <a:buChar char="•"/>
            </a:pPr>
            <a:r>
              <a:rPr lang="en-US" altLang="zh-CN" dirty="0">
                <a:effectLst/>
              </a:rPr>
              <a:t>Real-world Firmware Fuzzing</a:t>
            </a:r>
          </a:p>
          <a:p>
            <a:pPr marL="742950" lvl="1" indent="-285750">
              <a:spcBef>
                <a:spcPts val="200"/>
              </a:spcBef>
              <a:spcAft>
                <a:spcPts val="200"/>
              </a:spcAft>
              <a:buFont typeface="Arial" panose="020B0604020202020204" pitchFamily="34" charset="0"/>
              <a:buChar char="•"/>
            </a:pPr>
            <a:r>
              <a:rPr lang="en-US" altLang="zh-CN" dirty="0">
                <a:effectLst/>
              </a:rPr>
              <a:t>USB</a:t>
            </a:r>
            <a:r>
              <a:rPr lang="zh-CN" altLang="en-US" dirty="0">
                <a:effectLst/>
              </a:rPr>
              <a:t>枚举非常复杂，涉及多轮交互。</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effectLst/>
              </a:rPr>
              <a:t>最重要的是，</a:t>
            </a:r>
            <a:r>
              <a:rPr lang="en-US" altLang="zh-CN" dirty="0">
                <a:effectLst/>
              </a:rPr>
              <a:t>USB</a:t>
            </a:r>
            <a:r>
              <a:rPr lang="zh-CN" altLang="en-US" dirty="0">
                <a:effectLst/>
              </a:rPr>
              <a:t>设备需要发送多个描述符来指定设备的属性。</a:t>
            </a:r>
            <a:endParaRPr lang="en-US" altLang="zh-CN" dirty="0"/>
          </a:p>
          <a:p>
            <a:pPr marL="1200150" lvl="2" indent="-285750">
              <a:spcBef>
                <a:spcPts val="200"/>
              </a:spcBef>
              <a:spcAft>
                <a:spcPts val="200"/>
              </a:spcAft>
              <a:buFont typeface="Arial" panose="020B0604020202020204" pitchFamily="34" charset="0"/>
              <a:buChar char="•"/>
            </a:pPr>
            <a:r>
              <a:rPr lang="zh-CN" altLang="en-US" dirty="0">
                <a:effectLst/>
              </a:rPr>
              <a:t>当</a:t>
            </a:r>
            <a:r>
              <a:rPr lang="en-US" altLang="zh-CN" dirty="0">
                <a:effectLst/>
              </a:rPr>
              <a:t>USB</a:t>
            </a:r>
            <a:r>
              <a:rPr lang="zh-CN" altLang="en-US" dirty="0">
                <a:effectLst/>
              </a:rPr>
              <a:t>主机解析这些描述符时，如果相关字段没有被正确地清除，内存错误可能会发生。</a:t>
            </a:r>
            <a:endParaRPr lang="en-US" altLang="zh-CN" dirty="0">
              <a:effectLst/>
            </a:endParaRPr>
          </a:p>
          <a:p>
            <a:pPr marL="1200150" lvl="2" indent="-285750">
              <a:spcBef>
                <a:spcPts val="200"/>
              </a:spcBef>
              <a:spcAft>
                <a:spcPts val="200"/>
              </a:spcAft>
              <a:buFont typeface="Arial" panose="020B0604020202020204" pitchFamily="34" charset="0"/>
              <a:buChar char="•"/>
            </a:pPr>
            <a:r>
              <a:rPr lang="zh-CN" altLang="en-US" dirty="0">
                <a:effectLst/>
              </a:rPr>
              <a:t>在为期两天的</a:t>
            </a:r>
            <a:r>
              <a:rPr lang="en-US" altLang="zh-CN" dirty="0"/>
              <a:t>fuzz</a:t>
            </a:r>
            <a:r>
              <a:rPr lang="zh-CN" altLang="en-US" dirty="0">
                <a:effectLst/>
              </a:rPr>
              <a:t>中，发现了</a:t>
            </a:r>
            <a:r>
              <a:rPr lang="en-US" altLang="zh-CN" dirty="0">
                <a:effectLst/>
              </a:rPr>
              <a:t>13</a:t>
            </a:r>
            <a:r>
              <a:rPr lang="zh-CN" altLang="en-US" dirty="0">
                <a:effectLst/>
              </a:rPr>
              <a:t>个之前未披露的漏洞。</a:t>
            </a:r>
            <a:endParaRPr lang="en-US" altLang="zh-CN" dirty="0">
              <a:effectLst/>
            </a:endParaRPr>
          </a:p>
          <a:p>
            <a:pPr marL="1200150" lvl="2" indent="-285750">
              <a:spcBef>
                <a:spcPts val="200"/>
              </a:spcBef>
              <a:spcAft>
                <a:spcPts val="200"/>
              </a:spcAft>
              <a:buFont typeface="Arial" panose="020B0604020202020204" pitchFamily="34" charset="0"/>
              <a:buChar char="•"/>
            </a:pPr>
            <a:r>
              <a:rPr lang="zh-CN" altLang="en-US" dirty="0">
                <a:effectLst/>
              </a:rPr>
              <a:t>所有这些都已经报告给供应商并打了补丁。这些</a:t>
            </a:r>
            <a:r>
              <a:rPr lang="en-US" altLang="zh-CN" dirty="0">
                <a:effectLst/>
              </a:rPr>
              <a:t>bug</a:t>
            </a:r>
            <a:r>
              <a:rPr lang="zh-CN" altLang="en-US" dirty="0">
                <a:effectLst/>
              </a:rPr>
              <a:t>影响所有使用</a:t>
            </a:r>
            <a:r>
              <a:rPr lang="en-US" altLang="zh-CN" dirty="0">
                <a:effectLst/>
              </a:rPr>
              <a:t>STM32 SDK</a:t>
            </a:r>
            <a:r>
              <a:rPr lang="zh-CN" altLang="en-US" dirty="0">
                <a:effectLst/>
              </a:rPr>
              <a:t>或</a:t>
            </a:r>
            <a:r>
              <a:rPr lang="en-US" altLang="zh-CN" dirty="0">
                <a:effectLst/>
              </a:rPr>
              <a:t>NXP SDK</a:t>
            </a:r>
            <a:r>
              <a:rPr lang="zh-CN" altLang="en-US" dirty="0">
                <a:effectLst/>
              </a:rPr>
              <a:t>的</a:t>
            </a:r>
            <a:r>
              <a:rPr lang="en-US" altLang="zh-CN" dirty="0">
                <a:effectLst/>
              </a:rPr>
              <a:t>MCU</a:t>
            </a:r>
            <a:r>
              <a:rPr lang="zh-CN" altLang="en-US" dirty="0">
                <a:effectLst/>
              </a:rPr>
              <a:t>设备。</a:t>
            </a:r>
            <a:endParaRPr lang="en-US" altLang="zh-CN" dirty="0">
              <a:effectLst/>
            </a:endParaRPr>
          </a:p>
          <a:p>
            <a:pPr marL="742950" lvl="1" indent="-285750">
              <a:spcBef>
                <a:spcPts val="200"/>
              </a:spcBef>
              <a:spcAft>
                <a:spcPts val="200"/>
              </a:spcAft>
              <a:buFont typeface="Arial" panose="020B0604020202020204" pitchFamily="34" charset="0"/>
              <a:buChar char="•"/>
            </a:pPr>
            <a:r>
              <a:rPr lang="zh-CN" altLang="en-US" dirty="0"/>
              <a:t>他们</a:t>
            </a:r>
            <a:r>
              <a:rPr lang="zh-CN" altLang="en-US" dirty="0">
                <a:effectLst/>
              </a:rPr>
              <a:t>将发现的</a:t>
            </a:r>
            <a:r>
              <a:rPr lang="en-US" altLang="zh-CN" dirty="0">
                <a:effectLst/>
              </a:rPr>
              <a:t>bug</a:t>
            </a:r>
            <a:r>
              <a:rPr lang="zh-CN" altLang="en-US" dirty="0">
                <a:effectLst/>
              </a:rPr>
              <a:t>分类如下：</a:t>
            </a:r>
            <a:endParaRPr lang="en-US" altLang="zh-CN" dirty="0">
              <a:effectLst/>
            </a:endParaRPr>
          </a:p>
          <a:p>
            <a:pPr marL="1257300" lvl="2" indent="-342900">
              <a:spcBef>
                <a:spcPts val="200"/>
              </a:spcBef>
              <a:spcAft>
                <a:spcPts val="200"/>
              </a:spcAft>
              <a:buFont typeface="+mj-lt"/>
              <a:buAutoNum type="arabicPeriod"/>
            </a:pPr>
            <a:r>
              <a:rPr lang="zh-CN" altLang="en-US" dirty="0"/>
              <a:t>描述符中长度未定义：</a:t>
            </a:r>
            <a:r>
              <a:rPr lang="zh-CN" altLang="en-US" b="0" i="0" dirty="0">
                <a:solidFill>
                  <a:srgbClr val="2E3033"/>
                </a:solidFill>
                <a:effectLst/>
                <a:latin typeface="Arial" panose="020B0604020202020204" pitchFamily="34" charset="0"/>
              </a:rPr>
              <a:t>许多错误是由于未能正确地清除不同描述符中的长度字段而引起的。</a:t>
            </a:r>
            <a:endParaRPr lang="en-US" altLang="zh-CN" dirty="0"/>
          </a:p>
          <a:p>
            <a:pPr marL="1257300" lvl="2" indent="-342900">
              <a:spcBef>
                <a:spcPts val="200"/>
              </a:spcBef>
              <a:spcAft>
                <a:spcPts val="200"/>
              </a:spcAft>
              <a:buFont typeface="+mj-lt"/>
              <a:buAutoNum type="arabicPeriod"/>
            </a:pPr>
            <a:r>
              <a:rPr lang="zh-CN" altLang="en-US" dirty="0">
                <a:effectLst/>
              </a:rPr>
              <a:t>硬件支持检查绕过：</a:t>
            </a:r>
            <a:r>
              <a:rPr lang="zh-CN" altLang="en-US" b="0" i="0" dirty="0">
                <a:solidFill>
                  <a:srgbClr val="2E3033"/>
                </a:solidFill>
                <a:effectLst/>
                <a:latin typeface="Arial" panose="020B0604020202020204" pitchFamily="34" charset="0"/>
              </a:rPr>
              <a:t>配置描述符中的字段</a:t>
            </a:r>
            <a:r>
              <a:rPr lang="en-US" altLang="zh-CN" b="0" i="0" dirty="0" err="1">
                <a:solidFill>
                  <a:srgbClr val="2E3033"/>
                </a:solidFill>
                <a:effectLst/>
                <a:latin typeface="Arial" panose="020B0604020202020204" pitchFamily="34" charset="0"/>
              </a:rPr>
              <a:t>battributes</a:t>
            </a:r>
            <a:r>
              <a:rPr lang="zh-CN" altLang="en-US" b="0" i="0" dirty="0">
                <a:solidFill>
                  <a:srgbClr val="2E3033"/>
                </a:solidFill>
                <a:effectLst/>
                <a:latin typeface="Arial" panose="020B0604020202020204" pitchFamily="34" charset="0"/>
              </a:rPr>
              <a:t>表示配置的不同类型的功率参数。当设置了相应的位，</a:t>
            </a:r>
            <a:r>
              <a:rPr lang="en-US" altLang="zh-CN" b="0" i="0" dirty="0">
                <a:solidFill>
                  <a:srgbClr val="2E3033"/>
                </a:solidFill>
                <a:effectLst/>
                <a:latin typeface="Arial" panose="020B0604020202020204" pitchFamily="34" charset="0"/>
              </a:rPr>
              <a:t>USB</a:t>
            </a:r>
            <a:r>
              <a:rPr lang="zh-CN" altLang="en-US" b="0" i="0" dirty="0">
                <a:solidFill>
                  <a:srgbClr val="2E3033"/>
                </a:solidFill>
                <a:effectLst/>
                <a:latin typeface="Arial" panose="020B0604020202020204" pitchFamily="34" charset="0"/>
              </a:rPr>
              <a:t>驱动程序试图激活远程唤醒功能，以节省电力。但是，</a:t>
            </a:r>
            <a:r>
              <a:rPr lang="zh-CN" altLang="en-US" b="0" i="0" dirty="0">
                <a:solidFill>
                  <a:srgbClr val="FF0000"/>
                </a:solidFill>
                <a:effectLst/>
                <a:latin typeface="Arial" panose="020B0604020202020204" pitchFamily="34" charset="0"/>
              </a:rPr>
              <a:t>驱动程序不检查设备是否实现了这个功能，系统会因为请求失败而挂起。</a:t>
            </a:r>
            <a:endParaRPr lang="en-US" altLang="zh-CN" dirty="0">
              <a:solidFill>
                <a:srgbClr val="FF0000"/>
              </a:solidFill>
              <a:effectLst/>
            </a:endParaRPr>
          </a:p>
          <a:p>
            <a:pPr marL="1257300" lvl="2" indent="-342900">
              <a:spcBef>
                <a:spcPts val="200"/>
              </a:spcBef>
              <a:spcAft>
                <a:spcPts val="200"/>
              </a:spcAft>
              <a:buFont typeface="+mj-lt"/>
              <a:buAutoNum type="arabicPeriod"/>
            </a:pPr>
            <a:r>
              <a:rPr lang="zh-CN" altLang="en-US" dirty="0"/>
              <a:t>非法结束地址：</a:t>
            </a:r>
            <a:r>
              <a:rPr lang="zh-CN" altLang="en-US" b="0" i="0" dirty="0">
                <a:solidFill>
                  <a:srgbClr val="2E3033"/>
                </a:solidFill>
                <a:effectLst/>
                <a:latin typeface="Arial" panose="020B0604020202020204" pitchFamily="34" charset="0"/>
              </a:rPr>
              <a:t>端点描述符中的字段</a:t>
            </a:r>
            <a:r>
              <a:rPr lang="en-US" b="0" i="0" dirty="0" err="1">
                <a:solidFill>
                  <a:srgbClr val="2E3033"/>
                </a:solidFill>
                <a:effectLst/>
                <a:latin typeface="Arial" panose="020B0604020202020204" pitchFamily="34" charset="0"/>
              </a:rPr>
              <a:t>bEndpointAddress</a:t>
            </a:r>
            <a:r>
              <a:rPr lang="zh-CN" altLang="en-US" b="0" i="0" dirty="0">
                <a:solidFill>
                  <a:srgbClr val="2E3033"/>
                </a:solidFill>
                <a:effectLst/>
                <a:latin typeface="Arial" panose="020B0604020202020204" pitchFamily="34" charset="0"/>
              </a:rPr>
              <a:t>指定端点的标识。当一个错误的端点描述符指定了相同的方向时，主机可能会丢失</a:t>
            </a:r>
            <a:r>
              <a:rPr lang="en-US" altLang="zh-CN" b="0" i="0" dirty="0">
                <a:solidFill>
                  <a:srgbClr val="2E3033"/>
                </a:solidFill>
                <a:effectLst/>
                <a:latin typeface="Arial" panose="020B0604020202020204" pitchFamily="34" charset="0"/>
              </a:rPr>
              <a:t>IN</a:t>
            </a:r>
            <a:r>
              <a:rPr lang="zh-CN" altLang="en-US" b="0" i="0" dirty="0">
                <a:solidFill>
                  <a:srgbClr val="2E3033"/>
                </a:solidFill>
                <a:effectLst/>
                <a:latin typeface="Arial" panose="020B0604020202020204" pitchFamily="34" charset="0"/>
              </a:rPr>
              <a:t>管道或</a:t>
            </a:r>
            <a:r>
              <a:rPr lang="en-US" altLang="zh-CN" b="0" i="0" dirty="0">
                <a:solidFill>
                  <a:srgbClr val="2E3033"/>
                </a:solidFill>
                <a:effectLst/>
                <a:latin typeface="Arial" panose="020B0604020202020204" pitchFamily="34" charset="0"/>
              </a:rPr>
              <a:t>OUT</a:t>
            </a:r>
            <a:r>
              <a:rPr lang="zh-CN" altLang="en-US" b="0" i="0" dirty="0">
                <a:solidFill>
                  <a:srgbClr val="2E3033"/>
                </a:solidFill>
                <a:effectLst/>
                <a:latin typeface="Arial" panose="020B0604020202020204" pitchFamily="34" charset="0"/>
              </a:rPr>
              <a:t>管道，从而导致系统挂起。</a:t>
            </a:r>
            <a:endParaRPr lang="en-US" altLang="zh-CN" dirty="0"/>
          </a:p>
          <a:p>
            <a:pPr marL="1257300" lvl="2" indent="-342900">
              <a:spcBef>
                <a:spcPts val="200"/>
              </a:spcBef>
              <a:spcAft>
                <a:spcPts val="200"/>
              </a:spcAft>
              <a:buFont typeface="+mj-lt"/>
              <a:buAutoNum type="arabicPeriod"/>
            </a:pPr>
            <a:r>
              <a:rPr lang="zh-CN" altLang="en-US" dirty="0">
                <a:effectLst/>
              </a:rPr>
              <a:t>未检查的轮询间隔：</a:t>
            </a:r>
            <a:r>
              <a:rPr lang="zh-CN" altLang="en-US" b="0" i="0" dirty="0">
                <a:solidFill>
                  <a:srgbClr val="2E3033"/>
                </a:solidFill>
                <a:effectLst/>
                <a:latin typeface="Arial" panose="020B0604020202020204" pitchFamily="34" charset="0"/>
              </a:rPr>
              <a:t>端点描述符中的字段</a:t>
            </a:r>
            <a:r>
              <a:rPr lang="en-US" altLang="zh-CN" b="0" i="0" dirty="0" err="1">
                <a:solidFill>
                  <a:srgbClr val="2E3033"/>
                </a:solidFill>
                <a:effectLst/>
                <a:latin typeface="Arial" panose="020B0604020202020204" pitchFamily="34" charset="0"/>
              </a:rPr>
              <a:t>bInterval</a:t>
            </a:r>
            <a:r>
              <a:rPr lang="zh-CN" altLang="en-US" b="0" i="0" dirty="0">
                <a:solidFill>
                  <a:srgbClr val="2E3033"/>
                </a:solidFill>
                <a:effectLst/>
                <a:latin typeface="Arial" panose="020B0604020202020204" pitchFamily="34" charset="0"/>
              </a:rPr>
              <a:t>表示轮询端点数据传输的时间间隔。它将被用于为个别</a:t>
            </a:r>
            <a:r>
              <a:rPr lang="en-US" altLang="zh-CN" b="0" i="0" dirty="0">
                <a:solidFill>
                  <a:srgbClr val="2E3033"/>
                </a:solidFill>
                <a:effectLst/>
                <a:latin typeface="Arial" panose="020B0604020202020204" pitchFamily="34" charset="0"/>
              </a:rPr>
              <a:t>USB</a:t>
            </a:r>
            <a:r>
              <a:rPr lang="zh-CN" altLang="en-US" b="0" i="0" dirty="0">
                <a:solidFill>
                  <a:srgbClr val="2E3033"/>
                </a:solidFill>
                <a:effectLst/>
                <a:latin typeface="Arial" panose="020B0604020202020204" pitchFamily="34" charset="0"/>
              </a:rPr>
              <a:t>应用程序指定不同的轮询间隔，如音频流。</a:t>
            </a:r>
            <a:r>
              <a:rPr lang="zh-CN" altLang="en-US" b="0" i="0" dirty="0">
                <a:solidFill>
                  <a:srgbClr val="FF0000"/>
                </a:solidFill>
                <a:effectLst/>
                <a:latin typeface="Arial" panose="020B0604020202020204" pitchFamily="34" charset="0"/>
              </a:rPr>
              <a:t>当这个值为负值时，轮询逻辑将挂起设备。</a:t>
            </a:r>
            <a:endParaRPr lang="en-US" altLang="zh-CN" dirty="0">
              <a:solidFill>
                <a:srgbClr val="FF0000"/>
              </a:solidFill>
              <a:effectLst/>
            </a:endParaRPr>
          </a:p>
        </p:txBody>
      </p:sp>
    </p:spTree>
    <p:extLst>
      <p:ext uri="{BB962C8B-B14F-4D97-AF65-F5344CB8AC3E}">
        <p14:creationId xmlns:p14="http://schemas.microsoft.com/office/powerpoint/2010/main" val="29549995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CA9208AC-936A-4A95-A2E2-B8F1BE108AEA}"/>
              </a:ext>
            </a:extLst>
          </p:cNvPr>
          <p:cNvGrpSpPr/>
          <p:nvPr/>
        </p:nvGrpSpPr>
        <p:grpSpPr>
          <a:xfrm>
            <a:off x="-278512" y="-304800"/>
            <a:ext cx="15594330" cy="9725644"/>
            <a:chOff x="-278512" y="-304800"/>
            <a:chExt cx="15594330" cy="9725644"/>
          </a:xfrm>
        </p:grpSpPr>
        <p:grpSp>
          <p:nvGrpSpPr>
            <p:cNvPr id="30" name="组合 29">
              <a:extLst>
                <a:ext uri="{FF2B5EF4-FFF2-40B4-BE49-F238E27FC236}">
                  <a16:creationId xmlns:a16="http://schemas.microsoft.com/office/drawing/2014/main" id="{8AA6591A-7549-424E-9F3C-3381A59EEE1A}"/>
                </a:ext>
              </a:extLst>
            </p:cNvPr>
            <p:cNvGrpSpPr/>
            <p:nvPr/>
          </p:nvGrpSpPr>
          <p:grpSpPr>
            <a:xfrm>
              <a:off x="-278512" y="-304800"/>
              <a:ext cx="1713230" cy="1708609"/>
              <a:chOff x="-214630" y="0"/>
              <a:chExt cx="6971030" cy="6952226"/>
            </a:xfrm>
          </p:grpSpPr>
          <p:sp>
            <p:nvSpPr>
              <p:cNvPr id="37" name="PA-1">
                <a:extLst>
                  <a:ext uri="{FF2B5EF4-FFF2-40B4-BE49-F238E27FC236}">
                    <a16:creationId xmlns:a16="http://schemas.microsoft.com/office/drawing/2014/main" id="{77068CB9-FD49-4A44-B840-E6135BDF231F}"/>
                  </a:ext>
                </a:extLst>
              </p:cNvPr>
              <p:cNvSpPr/>
              <p:nvPr>
                <p:custDataLst>
                  <p:tags r:id="rId4"/>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8" name="PA-1">
                <a:extLst>
                  <a:ext uri="{FF2B5EF4-FFF2-40B4-BE49-F238E27FC236}">
                    <a16:creationId xmlns:a16="http://schemas.microsoft.com/office/drawing/2014/main" id="{F2A687FF-AE4A-44F3-B528-7B423E7BB89A}"/>
                  </a:ext>
                </a:extLst>
              </p:cNvPr>
              <p:cNvSpPr/>
              <p:nvPr>
                <p:custDataLst>
                  <p:tags r:id="rId5"/>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9" name="PA-1">
                <a:extLst>
                  <a:ext uri="{FF2B5EF4-FFF2-40B4-BE49-F238E27FC236}">
                    <a16:creationId xmlns:a16="http://schemas.microsoft.com/office/drawing/2014/main" id="{0AB4CE89-23F6-4B0B-9904-A2E92ED9F91E}"/>
                  </a:ext>
                </a:extLst>
              </p:cNvPr>
              <p:cNvSpPr/>
              <p:nvPr>
                <p:custDataLst>
                  <p:tags r:id="rId6"/>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31" name="文本框 30">
              <a:extLst>
                <a:ext uri="{FF2B5EF4-FFF2-40B4-BE49-F238E27FC236}">
                  <a16:creationId xmlns:a16="http://schemas.microsoft.com/office/drawing/2014/main" id="{D8C49465-8639-40CF-B17C-373FA6050E64}"/>
                </a:ext>
              </a:extLst>
            </p:cNvPr>
            <p:cNvSpPr txBox="1"/>
            <p:nvPr/>
          </p:nvSpPr>
          <p:spPr>
            <a:xfrm>
              <a:off x="578103" y="196612"/>
              <a:ext cx="2284576" cy="461665"/>
            </a:xfrm>
            <a:prstGeom prst="rect">
              <a:avLst/>
            </a:prstGeom>
            <a:solidFill>
              <a:schemeClr val="bg1"/>
            </a:solidFill>
          </p:spPr>
          <p:txBody>
            <a:bodyPr wrap="square" rtlCol="0">
              <a:spAutoFit/>
            </a:bodyPr>
            <a:lstStyle/>
            <a:p>
              <a:r>
                <a:rPr lang="zh-CN" altLang="en-US" sz="2400" dirty="0">
                  <a:latin typeface="思源黑体" panose="020B0500000000000000" pitchFamily="34" charset="-122"/>
                  <a:ea typeface="思源黑体" panose="020B0500000000000000" pitchFamily="34" charset="-122"/>
                  <a:cs typeface="+mn-ea"/>
                  <a:sym typeface="思源黑体" panose="020B0500000000000000" pitchFamily="34" charset="-122"/>
                </a:rPr>
                <a:t>作者团队</a:t>
              </a:r>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32" name="组合 31">
              <a:extLst>
                <a:ext uri="{FF2B5EF4-FFF2-40B4-BE49-F238E27FC236}">
                  <a16:creationId xmlns:a16="http://schemas.microsoft.com/office/drawing/2014/main" id="{4448268C-254A-4624-86B7-98E2397726F6}"/>
                </a:ext>
              </a:extLst>
            </p:cNvPr>
            <p:cNvGrpSpPr/>
            <p:nvPr/>
          </p:nvGrpSpPr>
          <p:grpSpPr>
            <a:xfrm>
              <a:off x="7277100" y="1403809"/>
              <a:ext cx="8038718" cy="8017035"/>
              <a:chOff x="-214630" y="0"/>
              <a:chExt cx="6971030" cy="6952226"/>
            </a:xfrm>
          </p:grpSpPr>
          <p:sp>
            <p:nvSpPr>
              <p:cNvPr id="34" name="PA-1">
                <a:extLst>
                  <a:ext uri="{FF2B5EF4-FFF2-40B4-BE49-F238E27FC236}">
                    <a16:creationId xmlns:a16="http://schemas.microsoft.com/office/drawing/2014/main" id="{D38F0248-0C0E-4D47-991A-4EC68B5F27A7}"/>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5" name="PA-1">
                <a:extLst>
                  <a:ext uri="{FF2B5EF4-FFF2-40B4-BE49-F238E27FC236}">
                    <a16:creationId xmlns:a16="http://schemas.microsoft.com/office/drawing/2014/main" id="{71D42D53-3C7D-44FC-9777-FA1E4ACAEB04}"/>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6" name="PA-1">
                <a:extLst>
                  <a:ext uri="{FF2B5EF4-FFF2-40B4-BE49-F238E27FC236}">
                    <a16:creationId xmlns:a16="http://schemas.microsoft.com/office/drawing/2014/main" id="{338D16BF-B7B4-4A68-AD6E-0E89CC382FAD}"/>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33" name="矩形 32">
              <a:extLst>
                <a:ext uri="{FF2B5EF4-FFF2-40B4-BE49-F238E27FC236}">
                  <a16:creationId xmlns:a16="http://schemas.microsoft.com/office/drawing/2014/main" id="{69CE3057-D808-417D-B7B6-2EAF39672557}"/>
                </a:ext>
              </a:extLst>
            </p:cNvPr>
            <p:cNvSpPr/>
            <p:nvPr/>
          </p:nvSpPr>
          <p:spPr>
            <a:xfrm>
              <a:off x="0" y="6451600"/>
              <a:ext cx="12192000" cy="400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43" name="图片 42">
            <a:extLst>
              <a:ext uri="{FF2B5EF4-FFF2-40B4-BE49-F238E27FC236}">
                <a16:creationId xmlns:a16="http://schemas.microsoft.com/office/drawing/2014/main" id="{E6282FD4-BBA3-41FB-9A2E-D63CC6170B8E}"/>
              </a:ext>
            </a:extLst>
          </p:cNvPr>
          <p:cNvPicPr>
            <a:picLocks noChangeAspect="1"/>
          </p:cNvPicPr>
          <p:nvPr/>
        </p:nvPicPr>
        <p:blipFill>
          <a:blip r:embed="rId9"/>
          <a:stretch>
            <a:fillRect/>
          </a:stretch>
        </p:blipFill>
        <p:spPr>
          <a:xfrm>
            <a:off x="258447" y="829106"/>
            <a:ext cx="5591175" cy="1581150"/>
          </a:xfrm>
          <a:prstGeom prst="rect">
            <a:avLst/>
          </a:prstGeom>
        </p:spPr>
      </p:pic>
      <p:sp>
        <p:nvSpPr>
          <p:cNvPr id="44" name="文本框 43">
            <a:extLst>
              <a:ext uri="{FF2B5EF4-FFF2-40B4-BE49-F238E27FC236}">
                <a16:creationId xmlns:a16="http://schemas.microsoft.com/office/drawing/2014/main" id="{F2E53A17-937B-42AE-A722-59F5651888D6}"/>
              </a:ext>
            </a:extLst>
          </p:cNvPr>
          <p:cNvSpPr txBox="1"/>
          <p:nvPr/>
        </p:nvSpPr>
        <p:spPr>
          <a:xfrm>
            <a:off x="398352" y="2788467"/>
            <a:ext cx="8102852" cy="1477328"/>
          </a:xfrm>
          <a:prstGeom prst="rect">
            <a:avLst/>
          </a:prstGeom>
          <a:noFill/>
        </p:spPr>
        <p:txBody>
          <a:bodyPr wrap="square" rtlCol="0">
            <a:spAutoFit/>
          </a:bodyPr>
          <a:lstStyle/>
          <a:p>
            <a:r>
              <a:rPr lang="zh-CN" altLang="en-US" b="0" i="0" dirty="0">
                <a:solidFill>
                  <a:srgbClr val="333333"/>
                </a:solidFill>
                <a:effectLst/>
                <a:latin typeface="tahoma" panose="020B0604030504040204" pitchFamily="34" charset="0"/>
              </a:rPr>
              <a:t>堪萨斯大学电子工程和计算机科学系的副教授</a:t>
            </a:r>
            <a:endParaRPr lang="en-US" altLang="zh-CN" b="0" i="0" dirty="0">
              <a:solidFill>
                <a:srgbClr val="333333"/>
              </a:solidFill>
              <a:effectLst/>
              <a:latin typeface="tahoma" panose="020B0604030504040204" pitchFamily="34" charset="0"/>
            </a:endParaRPr>
          </a:p>
          <a:p>
            <a:endParaRPr lang="en-US" altLang="zh-CN" b="0" i="0" dirty="0">
              <a:solidFill>
                <a:srgbClr val="333333"/>
              </a:solidFill>
              <a:effectLst/>
              <a:latin typeface="tahoma" panose="020B0604030504040204" pitchFamily="34" charset="0"/>
            </a:endParaRPr>
          </a:p>
          <a:p>
            <a:r>
              <a:rPr lang="zh-CN" altLang="en-US" b="0" i="0" dirty="0">
                <a:solidFill>
                  <a:srgbClr val="2E3033"/>
                </a:solidFill>
                <a:effectLst/>
                <a:latin typeface="Arial" panose="020B0604020202020204" pitchFamily="34" charset="0"/>
              </a:rPr>
              <a:t>可靠且保护隐私的联合学习（</a:t>
            </a:r>
            <a:r>
              <a:rPr lang="en-US" b="0" i="0" dirty="0">
                <a:solidFill>
                  <a:srgbClr val="444444"/>
                </a:solidFill>
                <a:effectLst/>
                <a:latin typeface="Gill Sans"/>
              </a:rPr>
              <a:t>Trustable and privacy-preserving federated learning</a:t>
            </a:r>
            <a:r>
              <a:rPr lang="zh-CN" altLang="en-US" b="0" i="0" dirty="0">
                <a:solidFill>
                  <a:srgbClr val="2E3033"/>
                </a:solidFill>
                <a:effectLst/>
                <a:latin typeface="Arial" panose="020B0604020202020204" pitchFamily="34" charset="0"/>
              </a:rPr>
              <a:t>）</a:t>
            </a:r>
          </a:p>
          <a:p>
            <a:pPr algn="l"/>
            <a:r>
              <a:rPr lang="zh-CN" altLang="en-US" b="0" i="0" dirty="0">
                <a:solidFill>
                  <a:srgbClr val="2E3033"/>
                </a:solidFill>
                <a:effectLst/>
                <a:latin typeface="Arial" panose="020B0604020202020204" pitchFamily="34" charset="0"/>
              </a:rPr>
              <a:t>机器学习对抗</a:t>
            </a:r>
          </a:p>
          <a:p>
            <a:r>
              <a:rPr lang="zh-CN" altLang="en-US" b="0" i="0" dirty="0">
                <a:solidFill>
                  <a:srgbClr val="2E3033"/>
                </a:solidFill>
                <a:effectLst/>
                <a:latin typeface="Arial" panose="020B0604020202020204" pitchFamily="34" charset="0"/>
              </a:rPr>
              <a:t>物联网安全和隐私</a:t>
            </a:r>
            <a:endParaRPr lang="en-US" altLang="zh-CN" b="0" i="0" dirty="0">
              <a:solidFill>
                <a:srgbClr val="333333"/>
              </a:solidFill>
              <a:effectLst/>
              <a:latin typeface="tahoma" panose="020B0604030504040204" pitchFamily="34" charset="0"/>
            </a:endParaRPr>
          </a:p>
        </p:txBody>
      </p:sp>
      <p:pic>
        <p:nvPicPr>
          <p:cNvPr id="46" name="图片 45">
            <a:extLst>
              <a:ext uri="{FF2B5EF4-FFF2-40B4-BE49-F238E27FC236}">
                <a16:creationId xmlns:a16="http://schemas.microsoft.com/office/drawing/2014/main" id="{7A3773AF-CD61-45DA-B382-619197A1EF40}"/>
              </a:ext>
            </a:extLst>
          </p:cNvPr>
          <p:cNvPicPr>
            <a:picLocks noChangeAspect="1"/>
          </p:cNvPicPr>
          <p:nvPr/>
        </p:nvPicPr>
        <p:blipFill>
          <a:blip r:embed="rId10"/>
          <a:stretch>
            <a:fillRect/>
          </a:stretch>
        </p:blipFill>
        <p:spPr>
          <a:xfrm>
            <a:off x="6240400" y="4002400"/>
            <a:ext cx="5753100" cy="2305050"/>
          </a:xfrm>
          <a:prstGeom prst="rect">
            <a:avLst/>
          </a:prstGeom>
        </p:spPr>
      </p:pic>
    </p:spTree>
    <p:extLst>
      <p:ext uri="{BB962C8B-B14F-4D97-AF65-F5344CB8AC3E}">
        <p14:creationId xmlns:p14="http://schemas.microsoft.com/office/powerpoint/2010/main" val="21542149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1">
            <a:extLst>
              <a:ext uri="{FF2B5EF4-FFF2-40B4-BE49-F238E27FC236}">
                <a16:creationId xmlns:a16="http://schemas.microsoft.com/office/drawing/2014/main" id="{4FE40A76-AD07-524A-8E09-44F646CB1360}"/>
              </a:ext>
            </a:extLst>
          </p:cNvPr>
          <p:cNvSpPr/>
          <p:nvPr>
            <p:custDataLst>
              <p:tags r:id="rId1"/>
            </p:custDataLst>
          </p:nvPr>
        </p:nvSpPr>
        <p:spPr bwMode="auto">
          <a:xfrm>
            <a:off x="2566670" y="252792"/>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4" name="PA-1">
            <a:extLst>
              <a:ext uri="{FF2B5EF4-FFF2-40B4-BE49-F238E27FC236}">
                <a16:creationId xmlns:a16="http://schemas.microsoft.com/office/drawing/2014/main" id="{E1E443BD-261A-074E-ADD4-823ACCC1EC85}"/>
              </a:ext>
            </a:extLst>
          </p:cNvPr>
          <p:cNvSpPr/>
          <p:nvPr>
            <p:custDataLst>
              <p:tags r:id="rId2"/>
            </p:custDataLst>
          </p:nvPr>
        </p:nvSpPr>
        <p:spPr bwMode="auto">
          <a:xfrm>
            <a:off x="3339794" y="1023829"/>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5" name="PA-1">
            <a:extLst>
              <a:ext uri="{FF2B5EF4-FFF2-40B4-BE49-F238E27FC236}">
                <a16:creationId xmlns:a16="http://schemas.microsoft.com/office/drawing/2014/main" id="{DE59E413-C773-B742-8B94-FD51272A9B38}"/>
              </a:ext>
            </a:extLst>
          </p:cNvPr>
          <p:cNvSpPr/>
          <p:nvPr>
            <p:custDataLst>
              <p:tags r:id="rId3"/>
            </p:custDataLst>
          </p:nvPr>
        </p:nvSpPr>
        <p:spPr bwMode="auto">
          <a:xfrm>
            <a:off x="4095495" y="1777493"/>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6" name="PA-椭圆 21">
            <a:extLst>
              <a:ext uri="{FF2B5EF4-FFF2-40B4-BE49-F238E27FC236}">
                <a16:creationId xmlns:a16="http://schemas.microsoft.com/office/drawing/2014/main" id="{6913148F-11A4-EB4C-9675-839D7A0F3E2E}"/>
              </a:ext>
            </a:extLst>
          </p:cNvPr>
          <p:cNvSpPr/>
          <p:nvPr>
            <p:custDataLst>
              <p:tags r:id="rId4"/>
            </p:custDataLst>
          </p:nvPr>
        </p:nvSpPr>
        <p:spPr>
          <a:xfrm>
            <a:off x="10425962" y="914434"/>
            <a:ext cx="425176" cy="425176"/>
          </a:xfrm>
          <a:prstGeom prst="ellipse">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 name="PA-椭圆 21">
            <a:extLst>
              <a:ext uri="{FF2B5EF4-FFF2-40B4-BE49-F238E27FC236}">
                <a16:creationId xmlns:a16="http://schemas.microsoft.com/office/drawing/2014/main" id="{6FBBDFE6-89E6-C64F-969D-BEA46334439E}"/>
              </a:ext>
            </a:extLst>
          </p:cNvPr>
          <p:cNvSpPr/>
          <p:nvPr>
            <p:custDataLst>
              <p:tags r:id="rId5"/>
            </p:custDataLst>
          </p:nvPr>
        </p:nvSpPr>
        <p:spPr>
          <a:xfrm>
            <a:off x="10452796" y="5422900"/>
            <a:ext cx="796683" cy="796683"/>
          </a:xfrm>
          <a:prstGeom prst="ellipse">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8" name="PA-椭圆 21">
            <a:extLst>
              <a:ext uri="{FF2B5EF4-FFF2-40B4-BE49-F238E27FC236}">
                <a16:creationId xmlns:a16="http://schemas.microsoft.com/office/drawing/2014/main" id="{4ED040A5-C57B-8E45-8BCE-F323684E4EB0}"/>
              </a:ext>
            </a:extLst>
          </p:cNvPr>
          <p:cNvSpPr/>
          <p:nvPr>
            <p:custDataLst>
              <p:tags r:id="rId6"/>
            </p:custDataLst>
          </p:nvPr>
        </p:nvSpPr>
        <p:spPr>
          <a:xfrm>
            <a:off x="654959" y="5422900"/>
            <a:ext cx="287562" cy="287562"/>
          </a:xfrm>
          <a:prstGeom prst="ellipse">
            <a:avLst/>
          </a:prstGeom>
          <a:solidFill>
            <a:schemeClr val="accent1"/>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9" name="PA-椭圆 21">
            <a:extLst>
              <a:ext uri="{FF2B5EF4-FFF2-40B4-BE49-F238E27FC236}">
                <a16:creationId xmlns:a16="http://schemas.microsoft.com/office/drawing/2014/main" id="{6A5D278E-AB10-D342-9222-C5737618CA59}"/>
              </a:ext>
            </a:extLst>
          </p:cNvPr>
          <p:cNvSpPr/>
          <p:nvPr>
            <p:custDataLst>
              <p:tags r:id="rId7"/>
            </p:custDataLst>
          </p:nvPr>
        </p:nvSpPr>
        <p:spPr>
          <a:xfrm>
            <a:off x="2878666" y="5035038"/>
            <a:ext cx="548760" cy="548760"/>
          </a:xfrm>
          <a:prstGeom prst="ellipse">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0" name="PA-椭圆 21">
            <a:extLst>
              <a:ext uri="{FF2B5EF4-FFF2-40B4-BE49-F238E27FC236}">
                <a16:creationId xmlns:a16="http://schemas.microsoft.com/office/drawing/2014/main" id="{FC7E0C00-8C68-D341-9609-72614291BC5E}"/>
              </a:ext>
            </a:extLst>
          </p:cNvPr>
          <p:cNvSpPr/>
          <p:nvPr>
            <p:custDataLst>
              <p:tags r:id="rId8"/>
            </p:custDataLst>
          </p:nvPr>
        </p:nvSpPr>
        <p:spPr>
          <a:xfrm>
            <a:off x="906355" y="186556"/>
            <a:ext cx="745219" cy="745219"/>
          </a:xfrm>
          <a:prstGeom prst="ellipse">
            <a:avLst/>
          </a:prstGeom>
          <a:solidFill>
            <a:schemeClr val="accent1"/>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1" name="PA-椭圆 21">
            <a:extLst>
              <a:ext uri="{FF2B5EF4-FFF2-40B4-BE49-F238E27FC236}">
                <a16:creationId xmlns:a16="http://schemas.microsoft.com/office/drawing/2014/main" id="{816353F8-3A97-F34E-9E8A-4DCB6CEA15B1}"/>
              </a:ext>
            </a:extLst>
          </p:cNvPr>
          <p:cNvSpPr/>
          <p:nvPr>
            <p:custDataLst>
              <p:tags r:id="rId9"/>
            </p:custDataLst>
          </p:nvPr>
        </p:nvSpPr>
        <p:spPr>
          <a:xfrm>
            <a:off x="11518899" y="2433198"/>
            <a:ext cx="324857" cy="324857"/>
          </a:xfrm>
          <a:prstGeom prst="ellipse">
            <a:avLst/>
          </a:prstGeom>
          <a:solidFill>
            <a:schemeClr val="accent1"/>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cxnSp>
        <p:nvCxnSpPr>
          <p:cNvPr id="13" name="直接连接符 10">
            <a:extLst>
              <a:ext uri="{FF2B5EF4-FFF2-40B4-BE49-F238E27FC236}">
                <a16:creationId xmlns:a16="http://schemas.microsoft.com/office/drawing/2014/main" id="{E74AEC22-BD3E-5942-B6B3-18CCD065B41C}"/>
              </a:ext>
            </a:extLst>
          </p:cNvPr>
          <p:cNvCxnSpPr>
            <a:cxnSpLocks/>
          </p:cNvCxnSpPr>
          <p:nvPr/>
        </p:nvCxnSpPr>
        <p:spPr>
          <a:xfrm>
            <a:off x="4720247" y="4497378"/>
            <a:ext cx="2467953" cy="0"/>
          </a:xfrm>
          <a:prstGeom prst="line">
            <a:avLst/>
          </a:prstGeom>
          <a:ln>
            <a:gradFill>
              <a:gsLst>
                <a:gs pos="0">
                  <a:schemeClr val="bg1">
                    <a:alpha val="0"/>
                  </a:schemeClr>
                </a:gs>
                <a:gs pos="50000">
                  <a:schemeClr val="accent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C6A66E5C-AC7E-3442-A485-7C79C6521F6E}"/>
              </a:ext>
            </a:extLst>
          </p:cNvPr>
          <p:cNvSpPr/>
          <p:nvPr/>
        </p:nvSpPr>
        <p:spPr>
          <a:xfrm>
            <a:off x="4720245" y="1148988"/>
            <a:ext cx="2467956" cy="1015663"/>
          </a:xfrm>
          <a:prstGeom prst="rect">
            <a:avLst/>
          </a:prstGeom>
        </p:spPr>
        <p:txBody>
          <a:bodyPr wrap="square">
            <a:spAutoFit/>
          </a:bodyPr>
          <a:lstStyle/>
          <a:p>
            <a:pPr algn="dist"/>
            <a:r>
              <a:rPr lang="en-US" altLang="zh-CN" sz="6000" dirty="0">
                <a:solidFill>
                  <a:schemeClr val="accent2"/>
                </a:solidFill>
                <a:latin typeface="字魂143号-正酷超级黑" panose="00000500000000000000" pitchFamily="2" charset="-122"/>
                <a:ea typeface="字魂143号-正酷超级黑" panose="00000500000000000000" pitchFamily="2" charset="-122"/>
                <a:sym typeface="思源黑体" panose="020B0500000000000000" pitchFamily="34" charset="-122"/>
              </a:rPr>
              <a:t>20XX</a:t>
            </a:r>
          </a:p>
        </p:txBody>
      </p:sp>
      <p:sp>
        <p:nvSpPr>
          <p:cNvPr id="16" name="文本框 15">
            <a:extLst>
              <a:ext uri="{FF2B5EF4-FFF2-40B4-BE49-F238E27FC236}">
                <a16:creationId xmlns:a16="http://schemas.microsoft.com/office/drawing/2014/main" id="{C2152DA9-DE79-A44D-B197-2BB075F8D8D9}"/>
              </a:ext>
            </a:extLst>
          </p:cNvPr>
          <p:cNvSpPr txBox="1"/>
          <p:nvPr/>
        </p:nvSpPr>
        <p:spPr>
          <a:xfrm>
            <a:off x="2893086" y="2401384"/>
            <a:ext cx="6420248" cy="523220"/>
          </a:xfrm>
          <a:prstGeom prst="rect">
            <a:avLst/>
          </a:prstGeom>
          <a:noFill/>
        </p:spPr>
        <p:txBody>
          <a:bodyPr wrap="square" rtlCol="0">
            <a:spAutoFit/>
            <a:scene3d>
              <a:camera prst="orthographicFront"/>
              <a:lightRig rig="threePt" dir="t"/>
            </a:scene3d>
            <a:sp3d contourW="12700"/>
          </a:bodyPr>
          <a:lstStyle/>
          <a:p>
            <a:pPr algn="dist"/>
            <a:r>
              <a:rPr lang="en-US" altLang="zh-CN" sz="2800" dirty="0">
                <a:solidFill>
                  <a:schemeClr val="tx1">
                    <a:lumMod val="75000"/>
                    <a:lumOff val="25000"/>
                  </a:schemeClr>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rPr>
              <a:t>BUSINESS</a:t>
            </a:r>
            <a:endParaRPr lang="zh-CN" altLang="en-US" sz="2800" dirty="0">
              <a:solidFill>
                <a:schemeClr val="tx1">
                  <a:lumMod val="75000"/>
                  <a:lumOff val="25000"/>
                </a:schemeClr>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17" name="文本框 16">
            <a:extLst>
              <a:ext uri="{FF2B5EF4-FFF2-40B4-BE49-F238E27FC236}">
                <a16:creationId xmlns:a16="http://schemas.microsoft.com/office/drawing/2014/main" id="{0B7C14C2-D988-C547-AD0C-9598B844F596}"/>
              </a:ext>
            </a:extLst>
          </p:cNvPr>
          <p:cNvSpPr txBox="1"/>
          <p:nvPr/>
        </p:nvSpPr>
        <p:spPr>
          <a:xfrm>
            <a:off x="2791036" y="2695165"/>
            <a:ext cx="6609928" cy="1246495"/>
          </a:xfrm>
          <a:prstGeom prst="rect">
            <a:avLst/>
          </a:prstGeom>
          <a:noFill/>
        </p:spPr>
        <p:txBody>
          <a:bodyPr wrap="square" rtlCol="0">
            <a:spAutoFit/>
            <a:scene3d>
              <a:camera prst="orthographicFront"/>
              <a:lightRig rig="threePt" dir="t"/>
            </a:scene3d>
            <a:sp3d contourW="12700"/>
          </a:bodyPr>
          <a:lstStyle/>
          <a:p>
            <a:pPr algn="dist">
              <a:defRPr/>
            </a:pPr>
            <a:r>
              <a:rPr lang="zh-CN" altLang="en-US" sz="7500" dirty="0">
                <a:solidFill>
                  <a:schemeClr val="tx1">
                    <a:lumMod val="75000"/>
                    <a:lumOff val="25000"/>
                  </a:schemeClr>
                </a:solidFill>
                <a:latin typeface="字魂143号-正酷超级黑" panose="00000500000000000000" pitchFamily="2" charset="-122"/>
                <a:ea typeface="字魂143号-正酷超级黑" panose="00000500000000000000" pitchFamily="2" charset="-122"/>
                <a:cs typeface="OPPOSans B" panose="00020600040101010101" pitchFamily="18" charset="-122"/>
                <a:sym typeface="思源黑体" panose="020B0500000000000000" pitchFamily="34" charset="-122"/>
              </a:rPr>
              <a:t>谢谢观看</a:t>
            </a:r>
          </a:p>
        </p:txBody>
      </p:sp>
      <p:sp>
        <p:nvSpPr>
          <p:cNvPr id="18" name="文本框 17">
            <a:extLst>
              <a:ext uri="{FF2B5EF4-FFF2-40B4-BE49-F238E27FC236}">
                <a16:creationId xmlns:a16="http://schemas.microsoft.com/office/drawing/2014/main" id="{25545FA2-1ECE-3847-A09B-44864F851A88}"/>
              </a:ext>
            </a:extLst>
          </p:cNvPr>
          <p:cNvSpPr txBox="1"/>
          <p:nvPr/>
        </p:nvSpPr>
        <p:spPr>
          <a:xfrm>
            <a:off x="3353439" y="3915960"/>
            <a:ext cx="5499542" cy="372090"/>
          </a:xfrm>
          <a:prstGeom prst="rect">
            <a:avLst/>
          </a:prstGeom>
          <a:noFill/>
        </p:spPr>
        <p:txBody>
          <a:bodyPr wrap="square" rtlCol="0">
            <a:spAutoFit/>
            <a:scene3d>
              <a:camera prst="orthographicFront"/>
              <a:lightRig rig="threePt" dir="t"/>
            </a:scene3d>
            <a:sp3d contourW="12700"/>
          </a:bodyPr>
          <a:lstStyle>
            <a:defPPr>
              <a:defRPr lang="zh-CN"/>
            </a:defPPr>
            <a:lvl1pPr>
              <a:lnSpc>
                <a:spcPct val="120000"/>
              </a:lnSpc>
              <a:buFont typeface="Arial" panose="020B0604020202020204" pitchFamily="34" charset="0"/>
              <a:buNone/>
              <a:defRPr sz="1200">
                <a:solidFill>
                  <a:schemeClr val="bg1"/>
                </a:solidFill>
                <a:latin typeface="字魂58号-创中黑" panose="00000500000000000000" pitchFamily="2" charset="-122"/>
                <a:ea typeface="字魂58号-创中黑" panose="00000500000000000000" pitchFamily="2" charset="-122"/>
                <a:cs typeface="+mn-ea"/>
              </a:defRPr>
            </a:lvl1pPr>
          </a:lstStyle>
          <a:p>
            <a:pPr algn="dist"/>
            <a:r>
              <a:rPr lang="en-US" altLang="zh-CN" sz="1600" dirty="0">
                <a:solidFill>
                  <a:schemeClr val="tx1">
                    <a:lumMod val="75000"/>
                    <a:lumOff val="25000"/>
                  </a:schemeClr>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rPr>
              <a:t>COMPANY PROFILE</a:t>
            </a:r>
            <a:endParaRPr lang="zh-CN" altLang="en-US" sz="1600" dirty="0">
              <a:solidFill>
                <a:schemeClr val="tx1">
                  <a:lumMod val="75000"/>
                  <a:lumOff val="25000"/>
                </a:schemeClr>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nvGrpSpPr>
          <p:cNvPr id="19" name="组合 18">
            <a:extLst>
              <a:ext uri="{FF2B5EF4-FFF2-40B4-BE49-F238E27FC236}">
                <a16:creationId xmlns:a16="http://schemas.microsoft.com/office/drawing/2014/main" id="{A29FE1F8-3FA1-7341-8E0C-8CB2B08D9BB7}"/>
              </a:ext>
            </a:extLst>
          </p:cNvPr>
          <p:cNvGrpSpPr/>
          <p:nvPr/>
        </p:nvGrpSpPr>
        <p:grpSpPr>
          <a:xfrm>
            <a:off x="5057622" y="4849436"/>
            <a:ext cx="2091176" cy="446005"/>
            <a:chOff x="5788110" y="5439312"/>
            <a:chExt cx="2091176" cy="446005"/>
          </a:xfrm>
        </p:grpSpPr>
        <p:sp>
          <p:nvSpPr>
            <p:cNvPr id="20" name="透明图层">
              <a:extLst>
                <a:ext uri="{FF2B5EF4-FFF2-40B4-BE49-F238E27FC236}">
                  <a16:creationId xmlns:a16="http://schemas.microsoft.com/office/drawing/2014/main" id="{EE940C48-B84A-B348-8C03-5DA5B4DE8270}"/>
                </a:ext>
              </a:extLst>
            </p:cNvPr>
            <p:cNvSpPr/>
            <p:nvPr/>
          </p:nvSpPr>
          <p:spPr>
            <a:xfrm>
              <a:off x="5788110" y="5439312"/>
              <a:ext cx="2091176" cy="446005"/>
            </a:xfrm>
            <a:prstGeom prst="roundRect">
              <a:avLst>
                <a:gd name="adj" fmla="val 5000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1000" dirty="0">
                <a:solidFill>
                  <a:schemeClr val="bg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21" name="文本框 20">
              <a:extLst>
                <a:ext uri="{FF2B5EF4-FFF2-40B4-BE49-F238E27FC236}">
                  <a16:creationId xmlns:a16="http://schemas.microsoft.com/office/drawing/2014/main" id="{CF958476-958D-7D42-9367-0842D4743786}"/>
                </a:ext>
              </a:extLst>
            </p:cNvPr>
            <p:cNvSpPr txBox="1"/>
            <p:nvPr/>
          </p:nvSpPr>
          <p:spPr>
            <a:xfrm>
              <a:off x="6244008" y="5493037"/>
              <a:ext cx="1179380" cy="338554"/>
            </a:xfrm>
            <a:prstGeom prst="rect">
              <a:avLst/>
            </a:prstGeom>
            <a:noFill/>
          </p:spPr>
          <p:txBody>
            <a:bodyPr wrap="square" rtlCol="0">
              <a:spAutoFit/>
              <a:scene3d>
                <a:camera prst="orthographicFront"/>
                <a:lightRig rig="threePt" dir="t"/>
              </a:scene3d>
              <a:sp3d contourW="12700"/>
            </a:bodyPr>
            <a:lstStyle/>
            <a:p>
              <a:pPr algn="dist"/>
              <a:r>
                <a:rPr lang="zh-CN" altLang="en-US" sz="1600" dirty="0">
                  <a:solidFill>
                    <a:schemeClr val="bg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rPr>
                <a:t>千图网</a:t>
              </a:r>
            </a:p>
          </p:txBody>
        </p:sp>
      </p:grpSp>
    </p:spTree>
    <p:extLst>
      <p:ext uri="{BB962C8B-B14F-4D97-AF65-F5344CB8AC3E}">
        <p14:creationId xmlns:p14="http://schemas.microsoft.com/office/powerpoint/2010/main" val="42148769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CA9208AC-936A-4A95-A2E2-B8F1BE108AEA}"/>
              </a:ext>
            </a:extLst>
          </p:cNvPr>
          <p:cNvGrpSpPr/>
          <p:nvPr/>
        </p:nvGrpSpPr>
        <p:grpSpPr>
          <a:xfrm>
            <a:off x="-278512" y="-304800"/>
            <a:ext cx="15594330" cy="9725644"/>
            <a:chOff x="-278512" y="-304800"/>
            <a:chExt cx="15594330" cy="9725644"/>
          </a:xfrm>
        </p:grpSpPr>
        <p:grpSp>
          <p:nvGrpSpPr>
            <p:cNvPr id="30" name="组合 29">
              <a:extLst>
                <a:ext uri="{FF2B5EF4-FFF2-40B4-BE49-F238E27FC236}">
                  <a16:creationId xmlns:a16="http://schemas.microsoft.com/office/drawing/2014/main" id="{8AA6591A-7549-424E-9F3C-3381A59EEE1A}"/>
                </a:ext>
              </a:extLst>
            </p:cNvPr>
            <p:cNvGrpSpPr/>
            <p:nvPr/>
          </p:nvGrpSpPr>
          <p:grpSpPr>
            <a:xfrm>
              <a:off x="-278512" y="-304800"/>
              <a:ext cx="1713230" cy="1708609"/>
              <a:chOff x="-214630" y="0"/>
              <a:chExt cx="6971030" cy="6952226"/>
            </a:xfrm>
          </p:grpSpPr>
          <p:sp>
            <p:nvSpPr>
              <p:cNvPr id="37" name="PA-1">
                <a:extLst>
                  <a:ext uri="{FF2B5EF4-FFF2-40B4-BE49-F238E27FC236}">
                    <a16:creationId xmlns:a16="http://schemas.microsoft.com/office/drawing/2014/main" id="{77068CB9-FD49-4A44-B840-E6135BDF231F}"/>
                  </a:ext>
                </a:extLst>
              </p:cNvPr>
              <p:cNvSpPr/>
              <p:nvPr>
                <p:custDataLst>
                  <p:tags r:id="rId4"/>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8" name="PA-1">
                <a:extLst>
                  <a:ext uri="{FF2B5EF4-FFF2-40B4-BE49-F238E27FC236}">
                    <a16:creationId xmlns:a16="http://schemas.microsoft.com/office/drawing/2014/main" id="{F2A687FF-AE4A-44F3-B528-7B423E7BB89A}"/>
                  </a:ext>
                </a:extLst>
              </p:cNvPr>
              <p:cNvSpPr/>
              <p:nvPr>
                <p:custDataLst>
                  <p:tags r:id="rId5"/>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9" name="PA-1">
                <a:extLst>
                  <a:ext uri="{FF2B5EF4-FFF2-40B4-BE49-F238E27FC236}">
                    <a16:creationId xmlns:a16="http://schemas.microsoft.com/office/drawing/2014/main" id="{0AB4CE89-23F6-4B0B-9904-A2E92ED9F91E}"/>
                  </a:ext>
                </a:extLst>
              </p:cNvPr>
              <p:cNvSpPr/>
              <p:nvPr>
                <p:custDataLst>
                  <p:tags r:id="rId6"/>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31" name="文本框 30">
              <a:extLst>
                <a:ext uri="{FF2B5EF4-FFF2-40B4-BE49-F238E27FC236}">
                  <a16:creationId xmlns:a16="http://schemas.microsoft.com/office/drawing/2014/main" id="{D8C49465-8639-40CF-B17C-373FA6050E64}"/>
                </a:ext>
              </a:extLst>
            </p:cNvPr>
            <p:cNvSpPr txBox="1"/>
            <p:nvPr/>
          </p:nvSpPr>
          <p:spPr>
            <a:xfrm>
              <a:off x="578103" y="196612"/>
              <a:ext cx="2284576" cy="461665"/>
            </a:xfrm>
            <a:prstGeom prst="rect">
              <a:avLst/>
            </a:prstGeom>
            <a:solidFill>
              <a:schemeClr val="bg1"/>
            </a:solidFill>
          </p:spPr>
          <p:txBody>
            <a:bodyPr wrap="square" rtlCol="0">
              <a:spAutoFit/>
            </a:bodyPr>
            <a:lstStyle/>
            <a:p>
              <a:r>
                <a:rPr lang="zh-CN" altLang="en-US" sz="2400" dirty="0">
                  <a:latin typeface="思源黑体" panose="020B0500000000000000" pitchFamily="34" charset="-122"/>
                  <a:ea typeface="思源黑体" panose="020B0500000000000000" pitchFamily="34" charset="-122"/>
                  <a:cs typeface="+mn-ea"/>
                  <a:sym typeface="思源黑体" panose="020B0500000000000000" pitchFamily="34" charset="-122"/>
                </a:rPr>
                <a:t>作者团队</a:t>
              </a:r>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32" name="组合 31">
              <a:extLst>
                <a:ext uri="{FF2B5EF4-FFF2-40B4-BE49-F238E27FC236}">
                  <a16:creationId xmlns:a16="http://schemas.microsoft.com/office/drawing/2014/main" id="{4448268C-254A-4624-86B7-98E2397726F6}"/>
                </a:ext>
              </a:extLst>
            </p:cNvPr>
            <p:cNvGrpSpPr/>
            <p:nvPr/>
          </p:nvGrpSpPr>
          <p:grpSpPr>
            <a:xfrm>
              <a:off x="7277100" y="1403809"/>
              <a:ext cx="8038718" cy="8017035"/>
              <a:chOff x="-214630" y="0"/>
              <a:chExt cx="6971030" cy="6952226"/>
            </a:xfrm>
          </p:grpSpPr>
          <p:sp>
            <p:nvSpPr>
              <p:cNvPr id="34" name="PA-1">
                <a:extLst>
                  <a:ext uri="{FF2B5EF4-FFF2-40B4-BE49-F238E27FC236}">
                    <a16:creationId xmlns:a16="http://schemas.microsoft.com/office/drawing/2014/main" id="{D38F0248-0C0E-4D47-991A-4EC68B5F27A7}"/>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5" name="PA-1">
                <a:extLst>
                  <a:ext uri="{FF2B5EF4-FFF2-40B4-BE49-F238E27FC236}">
                    <a16:creationId xmlns:a16="http://schemas.microsoft.com/office/drawing/2014/main" id="{71D42D53-3C7D-44FC-9777-FA1E4ACAEB04}"/>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6" name="PA-1">
                <a:extLst>
                  <a:ext uri="{FF2B5EF4-FFF2-40B4-BE49-F238E27FC236}">
                    <a16:creationId xmlns:a16="http://schemas.microsoft.com/office/drawing/2014/main" id="{338D16BF-B7B4-4A68-AD6E-0E89CC382FAD}"/>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33" name="矩形 32">
              <a:extLst>
                <a:ext uri="{FF2B5EF4-FFF2-40B4-BE49-F238E27FC236}">
                  <a16:creationId xmlns:a16="http://schemas.microsoft.com/office/drawing/2014/main" id="{69CE3057-D808-417D-B7B6-2EAF39672557}"/>
                </a:ext>
              </a:extLst>
            </p:cNvPr>
            <p:cNvSpPr/>
            <p:nvPr/>
          </p:nvSpPr>
          <p:spPr>
            <a:xfrm>
              <a:off x="0" y="6451600"/>
              <a:ext cx="12192000" cy="400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3" name="图片 2">
            <a:extLst>
              <a:ext uri="{FF2B5EF4-FFF2-40B4-BE49-F238E27FC236}">
                <a16:creationId xmlns:a16="http://schemas.microsoft.com/office/drawing/2014/main" id="{4E1A3349-754A-442B-901B-E3F0B138DEF5}"/>
              </a:ext>
            </a:extLst>
          </p:cNvPr>
          <p:cNvPicPr>
            <a:picLocks noChangeAspect="1"/>
          </p:cNvPicPr>
          <p:nvPr/>
        </p:nvPicPr>
        <p:blipFill>
          <a:blip r:embed="rId9"/>
          <a:stretch>
            <a:fillRect/>
          </a:stretch>
        </p:blipFill>
        <p:spPr>
          <a:xfrm>
            <a:off x="2136248" y="183018"/>
            <a:ext cx="7258845" cy="5958034"/>
          </a:xfrm>
          <a:prstGeom prst="rect">
            <a:avLst/>
          </a:prstGeom>
        </p:spPr>
      </p:pic>
    </p:spTree>
    <p:extLst>
      <p:ext uri="{BB962C8B-B14F-4D97-AF65-F5344CB8AC3E}">
        <p14:creationId xmlns:p14="http://schemas.microsoft.com/office/powerpoint/2010/main" val="35350935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CA9208AC-936A-4A95-A2E2-B8F1BE108AEA}"/>
              </a:ext>
            </a:extLst>
          </p:cNvPr>
          <p:cNvGrpSpPr/>
          <p:nvPr/>
        </p:nvGrpSpPr>
        <p:grpSpPr>
          <a:xfrm>
            <a:off x="-278512" y="-304800"/>
            <a:ext cx="15594330" cy="9725644"/>
            <a:chOff x="-278512" y="-304800"/>
            <a:chExt cx="15594330" cy="9725644"/>
          </a:xfrm>
        </p:grpSpPr>
        <p:grpSp>
          <p:nvGrpSpPr>
            <p:cNvPr id="30" name="组合 29">
              <a:extLst>
                <a:ext uri="{FF2B5EF4-FFF2-40B4-BE49-F238E27FC236}">
                  <a16:creationId xmlns:a16="http://schemas.microsoft.com/office/drawing/2014/main" id="{8AA6591A-7549-424E-9F3C-3381A59EEE1A}"/>
                </a:ext>
              </a:extLst>
            </p:cNvPr>
            <p:cNvGrpSpPr/>
            <p:nvPr/>
          </p:nvGrpSpPr>
          <p:grpSpPr>
            <a:xfrm>
              <a:off x="-278512" y="-304800"/>
              <a:ext cx="1713230" cy="1708609"/>
              <a:chOff x="-214630" y="0"/>
              <a:chExt cx="6971030" cy="6952226"/>
            </a:xfrm>
          </p:grpSpPr>
          <p:sp>
            <p:nvSpPr>
              <p:cNvPr id="37" name="PA-1">
                <a:extLst>
                  <a:ext uri="{FF2B5EF4-FFF2-40B4-BE49-F238E27FC236}">
                    <a16:creationId xmlns:a16="http://schemas.microsoft.com/office/drawing/2014/main" id="{77068CB9-FD49-4A44-B840-E6135BDF231F}"/>
                  </a:ext>
                </a:extLst>
              </p:cNvPr>
              <p:cNvSpPr/>
              <p:nvPr>
                <p:custDataLst>
                  <p:tags r:id="rId4"/>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8" name="PA-1">
                <a:extLst>
                  <a:ext uri="{FF2B5EF4-FFF2-40B4-BE49-F238E27FC236}">
                    <a16:creationId xmlns:a16="http://schemas.microsoft.com/office/drawing/2014/main" id="{F2A687FF-AE4A-44F3-B528-7B423E7BB89A}"/>
                  </a:ext>
                </a:extLst>
              </p:cNvPr>
              <p:cNvSpPr/>
              <p:nvPr>
                <p:custDataLst>
                  <p:tags r:id="rId5"/>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9" name="PA-1">
                <a:extLst>
                  <a:ext uri="{FF2B5EF4-FFF2-40B4-BE49-F238E27FC236}">
                    <a16:creationId xmlns:a16="http://schemas.microsoft.com/office/drawing/2014/main" id="{0AB4CE89-23F6-4B0B-9904-A2E92ED9F91E}"/>
                  </a:ext>
                </a:extLst>
              </p:cNvPr>
              <p:cNvSpPr/>
              <p:nvPr>
                <p:custDataLst>
                  <p:tags r:id="rId6"/>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31" name="文本框 30">
              <a:extLst>
                <a:ext uri="{FF2B5EF4-FFF2-40B4-BE49-F238E27FC236}">
                  <a16:creationId xmlns:a16="http://schemas.microsoft.com/office/drawing/2014/main" id="{D8C49465-8639-40CF-B17C-373FA6050E64}"/>
                </a:ext>
              </a:extLst>
            </p:cNvPr>
            <p:cNvSpPr txBox="1"/>
            <p:nvPr/>
          </p:nvSpPr>
          <p:spPr>
            <a:xfrm>
              <a:off x="578103" y="196612"/>
              <a:ext cx="2284576" cy="461665"/>
            </a:xfrm>
            <a:prstGeom prst="rect">
              <a:avLst/>
            </a:prstGeom>
            <a:solidFill>
              <a:schemeClr val="bg1"/>
            </a:solidFill>
          </p:spPr>
          <p:txBody>
            <a:bodyPr wrap="square" rtlCol="0">
              <a:spAutoFit/>
            </a:bodyPr>
            <a:lstStyle/>
            <a:p>
              <a:r>
                <a:rPr lang="zh-CN" altLang="en-US" sz="2400" dirty="0">
                  <a:latin typeface="思源黑体" panose="020B0500000000000000" pitchFamily="34" charset="-122"/>
                  <a:ea typeface="思源黑体" panose="020B0500000000000000" pitchFamily="34" charset="-122"/>
                  <a:cs typeface="+mn-ea"/>
                  <a:sym typeface="思源黑体" panose="020B0500000000000000" pitchFamily="34" charset="-122"/>
                </a:rPr>
                <a:t>作者团队</a:t>
              </a:r>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32" name="组合 31">
              <a:extLst>
                <a:ext uri="{FF2B5EF4-FFF2-40B4-BE49-F238E27FC236}">
                  <a16:creationId xmlns:a16="http://schemas.microsoft.com/office/drawing/2014/main" id="{4448268C-254A-4624-86B7-98E2397726F6}"/>
                </a:ext>
              </a:extLst>
            </p:cNvPr>
            <p:cNvGrpSpPr/>
            <p:nvPr/>
          </p:nvGrpSpPr>
          <p:grpSpPr>
            <a:xfrm>
              <a:off x="7277100" y="1403809"/>
              <a:ext cx="8038718" cy="8017035"/>
              <a:chOff x="-214630" y="0"/>
              <a:chExt cx="6971030" cy="6952226"/>
            </a:xfrm>
          </p:grpSpPr>
          <p:sp>
            <p:nvSpPr>
              <p:cNvPr id="34" name="PA-1">
                <a:extLst>
                  <a:ext uri="{FF2B5EF4-FFF2-40B4-BE49-F238E27FC236}">
                    <a16:creationId xmlns:a16="http://schemas.microsoft.com/office/drawing/2014/main" id="{D38F0248-0C0E-4D47-991A-4EC68B5F27A7}"/>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5" name="PA-1">
                <a:extLst>
                  <a:ext uri="{FF2B5EF4-FFF2-40B4-BE49-F238E27FC236}">
                    <a16:creationId xmlns:a16="http://schemas.microsoft.com/office/drawing/2014/main" id="{71D42D53-3C7D-44FC-9777-FA1E4ACAEB04}"/>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6" name="PA-1">
                <a:extLst>
                  <a:ext uri="{FF2B5EF4-FFF2-40B4-BE49-F238E27FC236}">
                    <a16:creationId xmlns:a16="http://schemas.microsoft.com/office/drawing/2014/main" id="{338D16BF-B7B4-4A68-AD6E-0E89CC382FAD}"/>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33" name="矩形 32">
              <a:extLst>
                <a:ext uri="{FF2B5EF4-FFF2-40B4-BE49-F238E27FC236}">
                  <a16:creationId xmlns:a16="http://schemas.microsoft.com/office/drawing/2014/main" id="{69CE3057-D808-417D-B7B6-2EAF39672557}"/>
                </a:ext>
              </a:extLst>
            </p:cNvPr>
            <p:cNvSpPr/>
            <p:nvPr/>
          </p:nvSpPr>
          <p:spPr>
            <a:xfrm>
              <a:off x="0" y="6451600"/>
              <a:ext cx="12192000" cy="400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6" name="图片 5">
            <a:extLst>
              <a:ext uri="{FF2B5EF4-FFF2-40B4-BE49-F238E27FC236}">
                <a16:creationId xmlns:a16="http://schemas.microsoft.com/office/drawing/2014/main" id="{C5D718AC-2861-4C4C-875F-D8EDC4CCF181}"/>
              </a:ext>
            </a:extLst>
          </p:cNvPr>
          <p:cNvPicPr>
            <a:picLocks noChangeAspect="1"/>
          </p:cNvPicPr>
          <p:nvPr/>
        </p:nvPicPr>
        <p:blipFill>
          <a:blip r:embed="rId9"/>
          <a:stretch>
            <a:fillRect/>
          </a:stretch>
        </p:blipFill>
        <p:spPr>
          <a:xfrm>
            <a:off x="2024062" y="69917"/>
            <a:ext cx="6829280" cy="5239110"/>
          </a:xfrm>
          <a:prstGeom prst="rect">
            <a:avLst/>
          </a:prstGeom>
        </p:spPr>
      </p:pic>
      <p:pic>
        <p:nvPicPr>
          <p:cNvPr id="8" name="图片 7">
            <a:extLst>
              <a:ext uri="{FF2B5EF4-FFF2-40B4-BE49-F238E27FC236}">
                <a16:creationId xmlns:a16="http://schemas.microsoft.com/office/drawing/2014/main" id="{EAB3AF36-D805-4498-8D39-2DD3B05E744E}"/>
              </a:ext>
            </a:extLst>
          </p:cNvPr>
          <p:cNvPicPr>
            <a:picLocks noChangeAspect="1"/>
          </p:cNvPicPr>
          <p:nvPr/>
        </p:nvPicPr>
        <p:blipFill>
          <a:blip r:embed="rId10"/>
          <a:stretch>
            <a:fillRect/>
          </a:stretch>
        </p:blipFill>
        <p:spPr>
          <a:xfrm>
            <a:off x="2024062" y="5400864"/>
            <a:ext cx="8143875" cy="819150"/>
          </a:xfrm>
          <a:prstGeom prst="rect">
            <a:avLst/>
          </a:prstGeom>
        </p:spPr>
      </p:pic>
    </p:spTree>
    <p:extLst>
      <p:ext uri="{BB962C8B-B14F-4D97-AF65-F5344CB8AC3E}">
        <p14:creationId xmlns:p14="http://schemas.microsoft.com/office/powerpoint/2010/main" val="16318719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1">
            <a:extLst>
              <a:ext uri="{FF2B5EF4-FFF2-40B4-BE49-F238E27FC236}">
                <a16:creationId xmlns:a16="http://schemas.microsoft.com/office/drawing/2014/main" id="{FE13E3AC-E961-1340-9581-E9D79D3B6613}"/>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 name="PA-1">
            <a:extLst>
              <a:ext uri="{FF2B5EF4-FFF2-40B4-BE49-F238E27FC236}">
                <a16:creationId xmlns:a16="http://schemas.microsoft.com/office/drawing/2014/main" id="{6D87540F-492D-1B4C-A0F9-E77465F50F3A}"/>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4" name="PA-1">
            <a:extLst>
              <a:ext uri="{FF2B5EF4-FFF2-40B4-BE49-F238E27FC236}">
                <a16:creationId xmlns:a16="http://schemas.microsoft.com/office/drawing/2014/main" id="{E5C49270-FE22-EE45-A4D8-C3136C10A3B1}"/>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5" name="椭圆 4">
            <a:extLst>
              <a:ext uri="{FF2B5EF4-FFF2-40B4-BE49-F238E27FC236}">
                <a16:creationId xmlns:a16="http://schemas.microsoft.com/office/drawing/2014/main" id="{DF1B6EEE-F435-2C48-A0BB-7FDA07B65D70}"/>
              </a:ext>
            </a:extLst>
          </p:cNvPr>
          <p:cNvSpPr/>
          <p:nvPr/>
        </p:nvSpPr>
        <p:spPr>
          <a:xfrm>
            <a:off x="2006600" y="2159000"/>
            <a:ext cx="2540000" cy="254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 name="文本框 5">
            <a:extLst>
              <a:ext uri="{FF2B5EF4-FFF2-40B4-BE49-F238E27FC236}">
                <a16:creationId xmlns:a16="http://schemas.microsoft.com/office/drawing/2014/main" id="{17D8D43A-FD12-034D-8F4E-BC6C696A7837}"/>
              </a:ext>
            </a:extLst>
          </p:cNvPr>
          <p:cNvSpPr txBox="1"/>
          <p:nvPr/>
        </p:nvSpPr>
        <p:spPr>
          <a:xfrm>
            <a:off x="2384238" y="2767280"/>
            <a:ext cx="1773294" cy="1323439"/>
          </a:xfrm>
          <a:prstGeom prst="rect">
            <a:avLst/>
          </a:prstGeom>
          <a:noFill/>
        </p:spPr>
        <p:txBody>
          <a:bodyPr wrap="square" rtlCol="0">
            <a:spAutoFit/>
          </a:bodyPr>
          <a:lstStyle/>
          <a:p>
            <a:pPr algn="ctr"/>
            <a:r>
              <a:rPr lang="en-US" altLang="zh-CN" sz="8000" spc="3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02</a:t>
            </a:r>
            <a:endParaRPr lang="zh-CN" altLang="en-US" sz="8000" spc="3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8" name="TextBox 7">
            <a:extLst>
              <a:ext uri="{FF2B5EF4-FFF2-40B4-BE49-F238E27FC236}">
                <a16:creationId xmlns:a16="http://schemas.microsoft.com/office/drawing/2014/main" id="{9C6A1604-F663-0442-B491-30D5FF587C67}"/>
              </a:ext>
            </a:extLst>
          </p:cNvPr>
          <p:cNvSpPr txBox="1"/>
          <p:nvPr/>
        </p:nvSpPr>
        <p:spPr>
          <a:xfrm>
            <a:off x="6797382" y="3105833"/>
            <a:ext cx="2879531" cy="646331"/>
          </a:xfrm>
          <a:prstGeom prst="rect">
            <a:avLst/>
          </a:prstGeom>
          <a:noFill/>
        </p:spPr>
        <p:txBody>
          <a:bodyPr wrap="square" rtlCol="0">
            <a:spAutoFit/>
          </a:bodyPr>
          <a:lstStyle/>
          <a:p>
            <a:pPr algn="dist"/>
            <a:r>
              <a:rPr lang="en-US" altLang="zh-CN" sz="3600" dirty="0">
                <a:latin typeface="思源黑体" panose="020B0500000000000000" pitchFamily="34" charset="-122"/>
                <a:ea typeface="思源黑体" panose="020B0500000000000000" pitchFamily="34" charset="-122"/>
                <a:sym typeface="思源黑体" panose="020B0500000000000000" pitchFamily="34" charset="-122"/>
              </a:rPr>
              <a:t>Motivation</a:t>
            </a:r>
          </a:p>
        </p:txBody>
      </p:sp>
      <p:sp>
        <p:nvSpPr>
          <p:cNvPr id="10" name="PA-椭圆 21">
            <a:extLst>
              <a:ext uri="{FF2B5EF4-FFF2-40B4-BE49-F238E27FC236}">
                <a16:creationId xmlns:a16="http://schemas.microsoft.com/office/drawing/2014/main" id="{C9150502-3294-7640-A9CC-718933E35675}"/>
              </a:ext>
            </a:extLst>
          </p:cNvPr>
          <p:cNvSpPr/>
          <p:nvPr>
            <p:custDataLst>
              <p:tags r:id="rId4"/>
            </p:custDataLst>
          </p:nvPr>
        </p:nvSpPr>
        <p:spPr>
          <a:xfrm>
            <a:off x="10995430" y="771037"/>
            <a:ext cx="425176" cy="425176"/>
          </a:xfrm>
          <a:prstGeom prst="ellipse">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1" name="PA-椭圆 21">
            <a:extLst>
              <a:ext uri="{FF2B5EF4-FFF2-40B4-BE49-F238E27FC236}">
                <a16:creationId xmlns:a16="http://schemas.microsoft.com/office/drawing/2014/main" id="{6E887269-C9C3-4148-86CB-80088D66E556}"/>
              </a:ext>
            </a:extLst>
          </p:cNvPr>
          <p:cNvSpPr/>
          <p:nvPr>
            <p:custDataLst>
              <p:tags r:id="rId5"/>
            </p:custDataLst>
          </p:nvPr>
        </p:nvSpPr>
        <p:spPr>
          <a:xfrm>
            <a:off x="517512" y="5761335"/>
            <a:ext cx="796683" cy="796683"/>
          </a:xfrm>
          <a:prstGeom prst="ellipse">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2" name="PA-椭圆 21">
            <a:extLst>
              <a:ext uri="{FF2B5EF4-FFF2-40B4-BE49-F238E27FC236}">
                <a16:creationId xmlns:a16="http://schemas.microsoft.com/office/drawing/2014/main" id="{EDFA5ED3-91DC-D04B-A1EF-8480353278DE}"/>
              </a:ext>
            </a:extLst>
          </p:cNvPr>
          <p:cNvSpPr/>
          <p:nvPr>
            <p:custDataLst>
              <p:tags r:id="rId6"/>
            </p:custDataLst>
          </p:nvPr>
        </p:nvSpPr>
        <p:spPr>
          <a:xfrm>
            <a:off x="11150599" y="5856330"/>
            <a:ext cx="324857" cy="324857"/>
          </a:xfrm>
          <a:prstGeom prst="ellipse">
            <a:avLst/>
          </a:prstGeom>
          <a:solidFill>
            <a:schemeClr val="accent1"/>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3" name="PA-椭圆 21">
            <a:extLst>
              <a:ext uri="{FF2B5EF4-FFF2-40B4-BE49-F238E27FC236}">
                <a16:creationId xmlns:a16="http://schemas.microsoft.com/office/drawing/2014/main" id="{4B5968F1-B3F0-D64A-B078-86501260826A}"/>
              </a:ext>
            </a:extLst>
          </p:cNvPr>
          <p:cNvSpPr/>
          <p:nvPr>
            <p:custDataLst>
              <p:tags r:id="rId7"/>
            </p:custDataLst>
          </p:nvPr>
        </p:nvSpPr>
        <p:spPr>
          <a:xfrm>
            <a:off x="5323972" y="541824"/>
            <a:ext cx="745219" cy="745219"/>
          </a:xfrm>
          <a:prstGeom prst="ellipse">
            <a:avLst/>
          </a:prstGeom>
          <a:solidFill>
            <a:schemeClr val="accent1"/>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Tree>
    <p:extLst>
      <p:ext uri="{BB962C8B-B14F-4D97-AF65-F5344CB8AC3E}">
        <p14:creationId xmlns:p14="http://schemas.microsoft.com/office/powerpoint/2010/main" val="37561652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D064DA36-DFEB-4642-BB37-72417C7F4430}"/>
              </a:ext>
            </a:extLst>
          </p:cNvPr>
          <p:cNvGrpSpPr/>
          <p:nvPr/>
        </p:nvGrpSpPr>
        <p:grpSpPr>
          <a:xfrm>
            <a:off x="-278512" y="-304800"/>
            <a:ext cx="15594330" cy="9725644"/>
            <a:chOff x="-278512" y="-304800"/>
            <a:chExt cx="15594330" cy="9725644"/>
          </a:xfrm>
        </p:grpSpPr>
        <p:grpSp>
          <p:nvGrpSpPr>
            <p:cNvPr id="26" name="组合 25">
              <a:extLst>
                <a:ext uri="{FF2B5EF4-FFF2-40B4-BE49-F238E27FC236}">
                  <a16:creationId xmlns:a16="http://schemas.microsoft.com/office/drawing/2014/main" id="{2126AF0F-1797-40F6-911A-4199B4FE65A2}"/>
                </a:ext>
              </a:extLst>
            </p:cNvPr>
            <p:cNvGrpSpPr/>
            <p:nvPr/>
          </p:nvGrpSpPr>
          <p:grpSpPr>
            <a:xfrm>
              <a:off x="-278512" y="-304800"/>
              <a:ext cx="1713230" cy="1708609"/>
              <a:chOff x="-214630" y="0"/>
              <a:chExt cx="6971030" cy="6952226"/>
            </a:xfrm>
          </p:grpSpPr>
          <p:sp>
            <p:nvSpPr>
              <p:cNvPr id="33" name="PA-1">
                <a:extLst>
                  <a:ext uri="{FF2B5EF4-FFF2-40B4-BE49-F238E27FC236}">
                    <a16:creationId xmlns:a16="http://schemas.microsoft.com/office/drawing/2014/main" id="{730E2EB3-B2F2-49F3-AFD1-45845F72B0DF}"/>
                  </a:ext>
                </a:extLst>
              </p:cNvPr>
              <p:cNvSpPr/>
              <p:nvPr>
                <p:custDataLst>
                  <p:tags r:id="rId4"/>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4" name="PA-1">
                <a:extLst>
                  <a:ext uri="{FF2B5EF4-FFF2-40B4-BE49-F238E27FC236}">
                    <a16:creationId xmlns:a16="http://schemas.microsoft.com/office/drawing/2014/main" id="{A55A550E-CD5A-4B9D-974F-3BEC020B9641}"/>
                  </a:ext>
                </a:extLst>
              </p:cNvPr>
              <p:cNvSpPr/>
              <p:nvPr>
                <p:custDataLst>
                  <p:tags r:id="rId5"/>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5" name="PA-1">
                <a:extLst>
                  <a:ext uri="{FF2B5EF4-FFF2-40B4-BE49-F238E27FC236}">
                    <a16:creationId xmlns:a16="http://schemas.microsoft.com/office/drawing/2014/main" id="{E3B57C81-30B1-4493-9384-07E9FEF14615}"/>
                  </a:ext>
                </a:extLst>
              </p:cNvPr>
              <p:cNvSpPr/>
              <p:nvPr>
                <p:custDataLst>
                  <p:tags r:id="rId6"/>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27" name="文本框 26">
              <a:extLst>
                <a:ext uri="{FF2B5EF4-FFF2-40B4-BE49-F238E27FC236}">
                  <a16:creationId xmlns:a16="http://schemas.microsoft.com/office/drawing/2014/main" id="{081EECBB-0956-4087-816B-BA575C4B0FCE}"/>
                </a:ext>
              </a:extLst>
            </p:cNvPr>
            <p:cNvSpPr txBox="1"/>
            <p:nvPr/>
          </p:nvSpPr>
          <p:spPr>
            <a:xfrm>
              <a:off x="578103" y="196612"/>
              <a:ext cx="2284576" cy="461665"/>
            </a:xfrm>
            <a:prstGeom prst="rect">
              <a:avLst/>
            </a:prstGeom>
            <a:solidFill>
              <a:schemeClr val="bg1"/>
            </a:solidFill>
          </p:spPr>
          <p:txBody>
            <a:bodyPr wrap="square" rtlCol="0">
              <a:spAutoFit/>
            </a:bodyPr>
            <a:lstStyle/>
            <a:p>
              <a:r>
                <a:rPr lang="en-US" altLang="zh-CN" sz="2400" dirty="0">
                  <a:latin typeface="思源黑体" panose="020B0500000000000000" pitchFamily="34" charset="-122"/>
                  <a:ea typeface="思源黑体" panose="020B0500000000000000" pitchFamily="34" charset="-122"/>
                  <a:cs typeface="+mn-ea"/>
                  <a:sym typeface="思源黑体" panose="020B0500000000000000" pitchFamily="34" charset="-122"/>
                </a:rPr>
                <a:t>Motivation</a:t>
              </a:r>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28" name="组合 27">
              <a:extLst>
                <a:ext uri="{FF2B5EF4-FFF2-40B4-BE49-F238E27FC236}">
                  <a16:creationId xmlns:a16="http://schemas.microsoft.com/office/drawing/2014/main" id="{2ABF857B-7289-470B-B272-84FC9E452C8D}"/>
                </a:ext>
              </a:extLst>
            </p:cNvPr>
            <p:cNvGrpSpPr/>
            <p:nvPr/>
          </p:nvGrpSpPr>
          <p:grpSpPr>
            <a:xfrm>
              <a:off x="7277100" y="1403809"/>
              <a:ext cx="8038718" cy="8017035"/>
              <a:chOff x="-214630" y="0"/>
              <a:chExt cx="6971030" cy="6952226"/>
            </a:xfrm>
          </p:grpSpPr>
          <p:sp>
            <p:nvSpPr>
              <p:cNvPr id="30" name="PA-1">
                <a:extLst>
                  <a:ext uri="{FF2B5EF4-FFF2-40B4-BE49-F238E27FC236}">
                    <a16:creationId xmlns:a16="http://schemas.microsoft.com/office/drawing/2014/main" id="{735E2EEF-20F2-4A9F-9A61-D437A5A568C5}"/>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1" name="PA-1">
                <a:extLst>
                  <a:ext uri="{FF2B5EF4-FFF2-40B4-BE49-F238E27FC236}">
                    <a16:creationId xmlns:a16="http://schemas.microsoft.com/office/drawing/2014/main" id="{3D880002-7FC5-43EE-90F9-FC78523ACFBA}"/>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2" name="PA-1">
                <a:extLst>
                  <a:ext uri="{FF2B5EF4-FFF2-40B4-BE49-F238E27FC236}">
                    <a16:creationId xmlns:a16="http://schemas.microsoft.com/office/drawing/2014/main" id="{DA3F774E-1C8D-4435-83CC-D2150987D992}"/>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29" name="矩形 28">
              <a:extLst>
                <a:ext uri="{FF2B5EF4-FFF2-40B4-BE49-F238E27FC236}">
                  <a16:creationId xmlns:a16="http://schemas.microsoft.com/office/drawing/2014/main" id="{51EA2740-A7C3-4F75-BE85-1695714E0539}"/>
                </a:ext>
              </a:extLst>
            </p:cNvPr>
            <p:cNvSpPr/>
            <p:nvPr/>
          </p:nvSpPr>
          <p:spPr>
            <a:xfrm>
              <a:off x="0" y="6451600"/>
              <a:ext cx="12192000" cy="400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36" name="文本框 35">
            <a:extLst>
              <a:ext uri="{FF2B5EF4-FFF2-40B4-BE49-F238E27FC236}">
                <a16:creationId xmlns:a16="http://schemas.microsoft.com/office/drawing/2014/main" id="{2D7B236B-55BF-43A5-8958-C2531E7F243D}"/>
              </a:ext>
            </a:extLst>
          </p:cNvPr>
          <p:cNvSpPr txBox="1"/>
          <p:nvPr/>
        </p:nvSpPr>
        <p:spPr>
          <a:xfrm>
            <a:off x="1058988" y="784972"/>
            <a:ext cx="8564577" cy="5632311"/>
          </a:xfrm>
          <a:prstGeom prst="rect">
            <a:avLst/>
          </a:prstGeom>
          <a:noFill/>
        </p:spPr>
        <p:txBody>
          <a:bodyPr wrap="square" rtlCol="0">
            <a:spAutoFit/>
          </a:bodyPr>
          <a:lstStyle/>
          <a:p>
            <a:pPr>
              <a:spcBef>
                <a:spcPts val="400"/>
              </a:spcBef>
              <a:spcAft>
                <a:spcPts val="400"/>
              </a:spcAft>
            </a:pPr>
            <a:r>
              <a:rPr lang="zh-CN" altLang="en-US" sz="2800" b="1" dirty="0"/>
              <a:t>目前存在的问题：</a:t>
            </a:r>
            <a:endParaRPr lang="en-US" altLang="zh-CN" sz="2800" b="1" dirty="0"/>
          </a:p>
          <a:p>
            <a:pPr>
              <a:spcBef>
                <a:spcPts val="400"/>
              </a:spcBef>
              <a:spcAft>
                <a:spcPts val="400"/>
              </a:spcAft>
            </a:pPr>
            <a:r>
              <a:rPr lang="zh-CN" altLang="en-US" dirty="0">
                <a:effectLst/>
              </a:rPr>
              <a:t>将</a:t>
            </a:r>
            <a:r>
              <a:rPr lang="en-US" altLang="zh-CN" dirty="0">
                <a:effectLst/>
              </a:rPr>
              <a:t>fuzz</a:t>
            </a:r>
            <a:r>
              <a:rPr lang="zh-CN" altLang="en-US" dirty="0">
                <a:effectLst/>
              </a:rPr>
              <a:t>应用到微控制器固件会有很多挑战：</a:t>
            </a:r>
            <a:endParaRPr lang="en-US" altLang="zh-CN" dirty="0">
              <a:effectLst/>
            </a:endParaRPr>
          </a:p>
          <a:p>
            <a:pPr marL="285750" indent="-285750">
              <a:spcBef>
                <a:spcPts val="400"/>
              </a:spcBef>
              <a:spcAft>
                <a:spcPts val="400"/>
              </a:spcAft>
              <a:buFont typeface="Arial" panose="020B0604020202020204" pitchFamily="34" charset="0"/>
              <a:buChar char="•"/>
            </a:pPr>
            <a:r>
              <a:rPr lang="zh-CN" altLang="en-US" dirty="0">
                <a:effectLst/>
              </a:rPr>
              <a:t>基于模拟的</a:t>
            </a:r>
            <a:r>
              <a:rPr lang="en-US" altLang="zh-CN" dirty="0">
                <a:effectLst/>
              </a:rPr>
              <a:t>rehosting</a:t>
            </a:r>
            <a:r>
              <a:rPr lang="zh-CN" altLang="en-US" dirty="0">
                <a:effectLst/>
              </a:rPr>
              <a:t>技术在近几年被广泛研究，但是如果对不同的外设做到精确化建模行为仍然存在挑战。</a:t>
            </a:r>
            <a:endParaRPr lang="en-US" altLang="zh-CN" dirty="0">
              <a:effectLst/>
            </a:endParaRPr>
          </a:p>
          <a:p>
            <a:pPr marL="742950" lvl="1" indent="-285750">
              <a:spcBef>
                <a:spcPts val="400"/>
              </a:spcBef>
              <a:spcAft>
                <a:spcPts val="400"/>
              </a:spcAft>
              <a:buFont typeface="Arial" panose="020B0604020202020204" pitchFamily="34" charset="0"/>
              <a:buChar char="•"/>
            </a:pPr>
            <a:r>
              <a:rPr lang="en-US" altLang="zh-CN" dirty="0">
                <a:effectLst/>
              </a:rPr>
              <a:t>P2IM</a:t>
            </a:r>
            <a:r>
              <a:rPr lang="zh-CN" altLang="en-US" dirty="0">
                <a:effectLst/>
              </a:rPr>
              <a:t>、</a:t>
            </a:r>
            <a:r>
              <a:rPr lang="en-US" altLang="zh-CN" dirty="0">
                <a:effectLst/>
              </a:rPr>
              <a:t>DICE</a:t>
            </a:r>
            <a:r>
              <a:rPr lang="zh-CN" altLang="en-US" dirty="0">
                <a:effectLst/>
              </a:rPr>
              <a:t>、</a:t>
            </a:r>
            <a:r>
              <a:rPr lang="en-US" altLang="zh-CN" dirty="0" err="1">
                <a:effectLst/>
              </a:rPr>
              <a:t>Laelaps</a:t>
            </a:r>
            <a:r>
              <a:rPr lang="zh-CN" altLang="en-US" dirty="0">
                <a:effectLst/>
              </a:rPr>
              <a:t>、</a:t>
            </a:r>
            <a:r>
              <a:rPr lang="en-US" altLang="zh-CN" dirty="0">
                <a:effectLst/>
              </a:rPr>
              <a:t>PRETENDER</a:t>
            </a:r>
            <a:r>
              <a:rPr lang="zh-CN" altLang="en-US" dirty="0">
                <a:effectLst/>
              </a:rPr>
              <a:t>、</a:t>
            </a:r>
            <a:r>
              <a:rPr lang="en-US" altLang="zh-CN" dirty="0" err="1">
                <a:effectLst/>
              </a:rPr>
              <a:t>μEmu</a:t>
            </a:r>
            <a:r>
              <a:rPr lang="zh-CN" altLang="en-US" dirty="0">
                <a:effectLst/>
              </a:rPr>
              <a:t>和</a:t>
            </a:r>
            <a:r>
              <a:rPr lang="en-US" altLang="zh-CN" dirty="0" err="1">
                <a:effectLst/>
              </a:rPr>
              <a:t>Jetset</a:t>
            </a:r>
            <a:r>
              <a:rPr lang="zh-CN" altLang="en-US" dirty="0">
                <a:effectLst/>
              </a:rPr>
              <a:t>提出通过符号执行、访问模式匹配和机器学习技术来学习一个近似的外设模型。</a:t>
            </a:r>
            <a:endParaRPr lang="en-US" altLang="zh-CN" dirty="0"/>
          </a:p>
          <a:p>
            <a:pPr marL="742950" lvl="1" indent="-285750">
              <a:spcBef>
                <a:spcPts val="400"/>
              </a:spcBef>
              <a:spcAft>
                <a:spcPts val="400"/>
              </a:spcAft>
              <a:buFont typeface="Arial" panose="020B0604020202020204" pitchFamily="34" charset="0"/>
              <a:buChar char="•"/>
            </a:pPr>
            <a:r>
              <a:rPr lang="zh-CN" altLang="en-US" dirty="0">
                <a:effectLst/>
              </a:rPr>
              <a:t>学习出来的模型一般是不精确的。</a:t>
            </a:r>
            <a:endParaRPr lang="en-US" altLang="zh-CN" dirty="0">
              <a:effectLst/>
            </a:endParaRPr>
          </a:p>
          <a:p>
            <a:pPr marL="742950" lvl="1" indent="-285750">
              <a:spcBef>
                <a:spcPts val="400"/>
              </a:spcBef>
              <a:spcAft>
                <a:spcPts val="400"/>
              </a:spcAft>
              <a:buFont typeface="Arial" panose="020B0604020202020204" pitchFamily="34" charset="0"/>
              <a:buChar char="•"/>
            </a:pPr>
            <a:r>
              <a:rPr lang="zh-CN" altLang="en-US" dirty="0">
                <a:effectLst/>
              </a:rPr>
              <a:t>会出现漏报的情况，同时这种方法主要来检测</a:t>
            </a:r>
            <a:r>
              <a:rPr lang="en-US" altLang="zh-CN" dirty="0">
                <a:effectLst/>
              </a:rPr>
              <a:t>boot</a:t>
            </a:r>
            <a:r>
              <a:rPr lang="zh-CN" altLang="en-US" dirty="0">
                <a:effectLst/>
              </a:rPr>
              <a:t>之后的不依赖硬件的代码。</a:t>
            </a:r>
            <a:endParaRPr lang="en-US" dirty="0"/>
          </a:p>
          <a:p>
            <a:pPr marL="285750" indent="-285750">
              <a:spcBef>
                <a:spcPts val="400"/>
              </a:spcBef>
              <a:spcAft>
                <a:spcPts val="400"/>
              </a:spcAft>
              <a:buFont typeface="Arial" panose="020B0604020202020204" pitchFamily="34" charset="0"/>
              <a:buChar char="•"/>
            </a:pPr>
            <a:r>
              <a:rPr lang="zh-CN" altLang="en-US" dirty="0">
                <a:effectLst/>
              </a:rPr>
              <a:t>利用硬件抽象层（</a:t>
            </a:r>
            <a:r>
              <a:rPr lang="en-US" altLang="zh-CN" dirty="0">
                <a:effectLst/>
              </a:rPr>
              <a:t>HAL</a:t>
            </a:r>
            <a:r>
              <a:rPr lang="zh-CN" altLang="en-US" dirty="0">
                <a:effectLst/>
              </a:rPr>
              <a:t>）可用的</a:t>
            </a:r>
            <a:r>
              <a:rPr lang="en-US" altLang="zh-CN" dirty="0">
                <a:effectLst/>
              </a:rPr>
              <a:t>MCU</a:t>
            </a:r>
            <a:r>
              <a:rPr lang="zh-CN" altLang="en-US" dirty="0">
                <a:effectLst/>
              </a:rPr>
              <a:t>固件来避免外设建模。</a:t>
            </a:r>
            <a:endParaRPr lang="en-US" altLang="zh-CN" dirty="0">
              <a:effectLst/>
            </a:endParaRPr>
          </a:p>
          <a:p>
            <a:pPr marL="742950" lvl="1" indent="-285750">
              <a:spcBef>
                <a:spcPts val="400"/>
              </a:spcBef>
              <a:spcAft>
                <a:spcPts val="400"/>
              </a:spcAft>
              <a:buFont typeface="Arial" panose="020B0604020202020204" pitchFamily="34" charset="0"/>
              <a:buChar char="•"/>
            </a:pPr>
            <a:r>
              <a:rPr lang="en-US" altLang="zh-CN" dirty="0" err="1">
                <a:effectLst/>
              </a:rPr>
              <a:t>Halucinator</a:t>
            </a:r>
            <a:r>
              <a:rPr lang="zh-CN" altLang="en-US" dirty="0">
                <a:effectLst/>
              </a:rPr>
              <a:t>能够自动地识别</a:t>
            </a:r>
            <a:r>
              <a:rPr lang="en-US" altLang="zh-CN" dirty="0">
                <a:effectLst/>
              </a:rPr>
              <a:t>HAL</a:t>
            </a:r>
            <a:r>
              <a:rPr lang="zh-CN" altLang="en-US" dirty="0">
                <a:effectLst/>
              </a:rPr>
              <a:t>库并将他们替换为自己的实现。</a:t>
            </a:r>
            <a:endParaRPr lang="en-US" altLang="zh-CN" dirty="0"/>
          </a:p>
          <a:p>
            <a:pPr marL="742950" lvl="1" indent="-285750">
              <a:spcBef>
                <a:spcPts val="400"/>
              </a:spcBef>
              <a:spcAft>
                <a:spcPts val="400"/>
              </a:spcAft>
              <a:buFont typeface="Arial" panose="020B0604020202020204" pitchFamily="34" charset="0"/>
              <a:buChar char="•"/>
            </a:pPr>
            <a:r>
              <a:rPr lang="en-US" dirty="0">
                <a:effectLst/>
              </a:rPr>
              <a:t>Para-rehosting</a:t>
            </a:r>
            <a:r>
              <a:rPr lang="zh-CN" altLang="en-US" dirty="0">
                <a:effectLst/>
              </a:rPr>
              <a:t>提供了通用的</a:t>
            </a:r>
            <a:r>
              <a:rPr lang="en-US" dirty="0">
                <a:effectLst/>
              </a:rPr>
              <a:t>HAL</a:t>
            </a:r>
            <a:r>
              <a:rPr lang="zh-CN" altLang="en-US" dirty="0">
                <a:effectLst/>
              </a:rPr>
              <a:t>后端实现来帮助将</a:t>
            </a:r>
            <a:r>
              <a:rPr lang="en-US" dirty="0">
                <a:effectLst/>
              </a:rPr>
              <a:t>MCU</a:t>
            </a:r>
            <a:r>
              <a:rPr lang="zh-CN" altLang="en-US" dirty="0">
                <a:effectLst/>
              </a:rPr>
              <a:t>固件移植到主机上。</a:t>
            </a:r>
            <a:endParaRPr lang="en-US" altLang="zh-CN" dirty="0">
              <a:effectLst/>
            </a:endParaRPr>
          </a:p>
          <a:p>
            <a:pPr marL="742950" lvl="1" indent="-285750">
              <a:spcBef>
                <a:spcPts val="400"/>
              </a:spcBef>
              <a:spcAft>
                <a:spcPts val="400"/>
              </a:spcAft>
              <a:buFont typeface="Arial" panose="020B0604020202020204" pitchFamily="34" charset="0"/>
              <a:buChar char="•"/>
            </a:pPr>
            <a:r>
              <a:rPr lang="zh-CN" altLang="en-US" dirty="0">
                <a:effectLst/>
              </a:rPr>
              <a:t>不能测试外设驱动。</a:t>
            </a:r>
            <a:endParaRPr lang="en-US" altLang="zh-CN" dirty="0"/>
          </a:p>
          <a:p>
            <a:pPr marL="285750" indent="-285750">
              <a:spcBef>
                <a:spcPts val="400"/>
              </a:spcBef>
              <a:spcAft>
                <a:spcPts val="400"/>
              </a:spcAft>
              <a:buFont typeface="Arial" panose="020B0604020202020204" pitchFamily="34" charset="0"/>
              <a:buChar char="•"/>
            </a:pPr>
            <a:r>
              <a:rPr lang="zh-CN" altLang="en-US" dirty="0">
                <a:effectLst/>
              </a:rPr>
              <a:t>硬件在环的方法（</a:t>
            </a:r>
            <a:r>
              <a:rPr lang="en-US" dirty="0">
                <a:effectLst/>
              </a:rPr>
              <a:t>Avatar）</a:t>
            </a:r>
          </a:p>
          <a:p>
            <a:pPr marL="742950" lvl="1" indent="-285750">
              <a:spcBef>
                <a:spcPts val="400"/>
              </a:spcBef>
              <a:spcAft>
                <a:spcPts val="400"/>
              </a:spcAft>
              <a:buFont typeface="Arial" panose="020B0604020202020204" pitchFamily="34" charset="0"/>
              <a:buChar char="•"/>
            </a:pPr>
            <a:r>
              <a:rPr lang="zh-CN" altLang="en-US" dirty="0">
                <a:effectLst/>
              </a:rPr>
              <a:t>模拟器和设备之间的数据交互太频繁了很容易过载。</a:t>
            </a:r>
            <a:endParaRPr lang="en-US" altLang="zh-CN" dirty="0"/>
          </a:p>
          <a:p>
            <a:pPr marL="742950" lvl="1" indent="-285750">
              <a:spcBef>
                <a:spcPts val="400"/>
              </a:spcBef>
              <a:spcAft>
                <a:spcPts val="400"/>
              </a:spcAft>
              <a:buFont typeface="Arial" panose="020B0604020202020204" pitchFamily="34" charset="0"/>
              <a:buChar char="•"/>
            </a:pPr>
            <a:r>
              <a:rPr lang="zh-CN" altLang="en-US" dirty="0">
                <a:effectLst/>
              </a:rPr>
              <a:t>没有一个现有的硬件在环方法可以用于</a:t>
            </a:r>
            <a:r>
              <a:rPr lang="en-US" altLang="zh-CN" dirty="0">
                <a:effectLst/>
              </a:rPr>
              <a:t>fuzz</a:t>
            </a:r>
            <a:r>
              <a:rPr lang="zh-CN" altLang="en-US" dirty="0">
                <a:effectLst/>
              </a:rPr>
              <a:t>（在他们眼里）</a:t>
            </a:r>
            <a:endParaRPr lang="en-US" dirty="0"/>
          </a:p>
        </p:txBody>
      </p:sp>
    </p:spTree>
    <p:extLst>
      <p:ext uri="{BB962C8B-B14F-4D97-AF65-F5344CB8AC3E}">
        <p14:creationId xmlns:p14="http://schemas.microsoft.com/office/powerpoint/2010/main" val="34380483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D064DA36-DFEB-4642-BB37-72417C7F4430}"/>
              </a:ext>
            </a:extLst>
          </p:cNvPr>
          <p:cNvGrpSpPr/>
          <p:nvPr/>
        </p:nvGrpSpPr>
        <p:grpSpPr>
          <a:xfrm>
            <a:off x="-278512" y="-304800"/>
            <a:ext cx="15594330" cy="9725644"/>
            <a:chOff x="-278512" y="-304800"/>
            <a:chExt cx="15594330" cy="9725644"/>
          </a:xfrm>
        </p:grpSpPr>
        <p:grpSp>
          <p:nvGrpSpPr>
            <p:cNvPr id="26" name="组合 25">
              <a:extLst>
                <a:ext uri="{FF2B5EF4-FFF2-40B4-BE49-F238E27FC236}">
                  <a16:creationId xmlns:a16="http://schemas.microsoft.com/office/drawing/2014/main" id="{2126AF0F-1797-40F6-911A-4199B4FE65A2}"/>
                </a:ext>
              </a:extLst>
            </p:cNvPr>
            <p:cNvGrpSpPr/>
            <p:nvPr/>
          </p:nvGrpSpPr>
          <p:grpSpPr>
            <a:xfrm>
              <a:off x="-278512" y="-304800"/>
              <a:ext cx="1713230" cy="1708609"/>
              <a:chOff x="-214630" y="0"/>
              <a:chExt cx="6971030" cy="6952226"/>
            </a:xfrm>
          </p:grpSpPr>
          <p:sp>
            <p:nvSpPr>
              <p:cNvPr id="33" name="PA-1">
                <a:extLst>
                  <a:ext uri="{FF2B5EF4-FFF2-40B4-BE49-F238E27FC236}">
                    <a16:creationId xmlns:a16="http://schemas.microsoft.com/office/drawing/2014/main" id="{730E2EB3-B2F2-49F3-AFD1-45845F72B0DF}"/>
                  </a:ext>
                </a:extLst>
              </p:cNvPr>
              <p:cNvSpPr/>
              <p:nvPr>
                <p:custDataLst>
                  <p:tags r:id="rId4"/>
                </p:custDataLst>
              </p:nvPr>
            </p:nvSpPr>
            <p:spPr bwMode="auto">
              <a:xfrm>
                <a:off x="-214630" y="0"/>
                <a:ext cx="6971030" cy="6952226"/>
              </a:xfrm>
              <a:prstGeom prst="donut">
                <a:avLst>
                  <a:gd name="adj" fmla="val 5000"/>
                </a:avLst>
              </a:prstGeom>
              <a:solidFill>
                <a:schemeClr val="tx2">
                  <a:lumMod val="20000"/>
                  <a:lumOff val="8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4" name="PA-1">
                <a:extLst>
                  <a:ext uri="{FF2B5EF4-FFF2-40B4-BE49-F238E27FC236}">
                    <a16:creationId xmlns:a16="http://schemas.microsoft.com/office/drawing/2014/main" id="{A55A550E-CD5A-4B9D-974F-3BEC020B9641}"/>
                  </a:ext>
                </a:extLst>
              </p:cNvPr>
              <p:cNvSpPr/>
              <p:nvPr>
                <p:custDataLst>
                  <p:tags r:id="rId5"/>
                </p:custDataLst>
              </p:nvPr>
            </p:nvSpPr>
            <p:spPr bwMode="auto">
              <a:xfrm>
                <a:off x="558494" y="771037"/>
                <a:ext cx="5424782" cy="5410150"/>
              </a:xfrm>
              <a:prstGeom prst="donut">
                <a:avLst>
                  <a:gd name="adj" fmla="val 6250"/>
                </a:avLst>
              </a:prstGeom>
              <a:solidFill>
                <a:schemeClr val="tx2">
                  <a:lumMod val="20000"/>
                  <a:lumOff val="80000"/>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5" name="PA-1">
                <a:extLst>
                  <a:ext uri="{FF2B5EF4-FFF2-40B4-BE49-F238E27FC236}">
                    <a16:creationId xmlns:a16="http://schemas.microsoft.com/office/drawing/2014/main" id="{E3B57C81-30B1-4493-9384-07E9FEF14615}"/>
                  </a:ext>
                </a:extLst>
              </p:cNvPr>
              <p:cNvSpPr/>
              <p:nvPr>
                <p:custDataLst>
                  <p:tags r:id="rId6"/>
                </p:custDataLst>
              </p:nvPr>
            </p:nvSpPr>
            <p:spPr bwMode="auto">
              <a:xfrm>
                <a:off x="1314195" y="1524701"/>
                <a:ext cx="3913380" cy="3902824"/>
              </a:xfrm>
              <a:prstGeom prst="donut">
                <a:avLst>
                  <a:gd name="adj" fmla="val 8333"/>
                </a:avLst>
              </a:prstGeom>
              <a:solidFill>
                <a:schemeClr val="tx2">
                  <a:lumMod val="20000"/>
                  <a:lumOff val="8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27" name="文本框 26">
              <a:extLst>
                <a:ext uri="{FF2B5EF4-FFF2-40B4-BE49-F238E27FC236}">
                  <a16:creationId xmlns:a16="http://schemas.microsoft.com/office/drawing/2014/main" id="{081EECBB-0956-4087-816B-BA575C4B0FCE}"/>
                </a:ext>
              </a:extLst>
            </p:cNvPr>
            <p:cNvSpPr txBox="1"/>
            <p:nvPr/>
          </p:nvSpPr>
          <p:spPr>
            <a:xfrm>
              <a:off x="578103" y="196612"/>
              <a:ext cx="2284576" cy="461665"/>
            </a:xfrm>
            <a:prstGeom prst="rect">
              <a:avLst/>
            </a:prstGeom>
            <a:solidFill>
              <a:schemeClr val="bg1"/>
            </a:solidFill>
          </p:spPr>
          <p:txBody>
            <a:bodyPr wrap="square" rtlCol="0">
              <a:spAutoFit/>
            </a:bodyPr>
            <a:lstStyle/>
            <a:p>
              <a:r>
                <a:rPr lang="en-US" altLang="zh-CN" sz="2400" dirty="0">
                  <a:latin typeface="思源黑体" panose="020B0500000000000000" pitchFamily="34" charset="-122"/>
                  <a:ea typeface="思源黑体" panose="020B0500000000000000" pitchFamily="34" charset="-122"/>
                  <a:cs typeface="+mn-ea"/>
                  <a:sym typeface="思源黑体" panose="020B0500000000000000" pitchFamily="34" charset="-122"/>
                </a:rPr>
                <a:t>Motivation</a:t>
              </a:r>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28" name="组合 27">
              <a:extLst>
                <a:ext uri="{FF2B5EF4-FFF2-40B4-BE49-F238E27FC236}">
                  <a16:creationId xmlns:a16="http://schemas.microsoft.com/office/drawing/2014/main" id="{2ABF857B-7289-470B-B272-84FC9E452C8D}"/>
                </a:ext>
              </a:extLst>
            </p:cNvPr>
            <p:cNvGrpSpPr/>
            <p:nvPr/>
          </p:nvGrpSpPr>
          <p:grpSpPr>
            <a:xfrm>
              <a:off x="7277100" y="1403809"/>
              <a:ext cx="8038718" cy="8017035"/>
              <a:chOff x="-214630" y="0"/>
              <a:chExt cx="6971030" cy="6952226"/>
            </a:xfrm>
          </p:grpSpPr>
          <p:sp>
            <p:nvSpPr>
              <p:cNvPr id="30" name="PA-1">
                <a:extLst>
                  <a:ext uri="{FF2B5EF4-FFF2-40B4-BE49-F238E27FC236}">
                    <a16:creationId xmlns:a16="http://schemas.microsoft.com/office/drawing/2014/main" id="{735E2EEF-20F2-4A9F-9A61-D437A5A568C5}"/>
                  </a:ext>
                </a:extLst>
              </p:cNvPr>
              <p:cNvSpPr/>
              <p:nvPr>
                <p:custDataLst>
                  <p:tags r:id="rId1"/>
                </p:custDataLst>
              </p:nvPr>
            </p:nvSpPr>
            <p:spPr bwMode="auto">
              <a:xfrm>
                <a:off x="-214630" y="0"/>
                <a:ext cx="6971030" cy="6952226"/>
              </a:xfrm>
              <a:prstGeom prst="donut">
                <a:avLst>
                  <a:gd name="adj" fmla="val 5000"/>
                </a:avLst>
              </a:prstGeom>
              <a:solidFill>
                <a:schemeClr val="tx2">
                  <a:lumMod val="20000"/>
                  <a:lumOff val="8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1" name="PA-1">
                <a:extLst>
                  <a:ext uri="{FF2B5EF4-FFF2-40B4-BE49-F238E27FC236}">
                    <a16:creationId xmlns:a16="http://schemas.microsoft.com/office/drawing/2014/main" id="{3D880002-7FC5-43EE-90F9-FC78523ACFBA}"/>
                  </a:ext>
                </a:extLst>
              </p:cNvPr>
              <p:cNvSpPr/>
              <p:nvPr>
                <p:custDataLst>
                  <p:tags r:id="rId2"/>
                </p:custDataLst>
              </p:nvPr>
            </p:nvSpPr>
            <p:spPr bwMode="auto">
              <a:xfrm>
                <a:off x="558494" y="771037"/>
                <a:ext cx="5424782" cy="5410150"/>
              </a:xfrm>
              <a:prstGeom prst="donut">
                <a:avLst>
                  <a:gd name="adj" fmla="val 6250"/>
                </a:avLst>
              </a:prstGeom>
              <a:solidFill>
                <a:schemeClr val="tx2">
                  <a:lumMod val="20000"/>
                  <a:lumOff val="80000"/>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sp>
            <p:nvSpPr>
              <p:cNvPr id="32" name="PA-1">
                <a:extLst>
                  <a:ext uri="{FF2B5EF4-FFF2-40B4-BE49-F238E27FC236}">
                    <a16:creationId xmlns:a16="http://schemas.microsoft.com/office/drawing/2014/main" id="{DA3F774E-1C8D-4435-83CC-D2150987D992}"/>
                  </a:ext>
                </a:extLst>
              </p:cNvPr>
              <p:cNvSpPr/>
              <p:nvPr>
                <p:custDataLst>
                  <p:tags r:id="rId3"/>
                </p:custDataLst>
              </p:nvPr>
            </p:nvSpPr>
            <p:spPr bwMode="auto">
              <a:xfrm>
                <a:off x="1314195" y="1524701"/>
                <a:ext cx="3913380" cy="3902824"/>
              </a:xfrm>
              <a:prstGeom prst="donut">
                <a:avLst>
                  <a:gd name="adj" fmla="val 8333"/>
                </a:avLst>
              </a:prstGeom>
              <a:solidFill>
                <a:schemeClr val="tx2">
                  <a:lumMod val="20000"/>
                  <a:lumOff val="80000"/>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思源黑体" panose="020B0500000000000000" pitchFamily="34" charset="-122"/>
                  <a:ea typeface="思源黑体" panose="020B0500000000000000" pitchFamily="34" charset="-122"/>
                  <a:cs typeface="OPPOSans B" panose="00020600040101010101" pitchFamily="18" charset="-122"/>
                  <a:sym typeface="思源黑体" panose="020B0500000000000000" pitchFamily="34" charset="-122"/>
                </a:endParaRPr>
              </a:p>
            </p:txBody>
          </p:sp>
        </p:grpSp>
        <p:sp>
          <p:nvSpPr>
            <p:cNvPr id="29" name="矩形 28">
              <a:extLst>
                <a:ext uri="{FF2B5EF4-FFF2-40B4-BE49-F238E27FC236}">
                  <a16:creationId xmlns:a16="http://schemas.microsoft.com/office/drawing/2014/main" id="{51EA2740-A7C3-4F75-BE85-1695714E0539}"/>
                </a:ext>
              </a:extLst>
            </p:cNvPr>
            <p:cNvSpPr/>
            <p:nvPr/>
          </p:nvSpPr>
          <p:spPr>
            <a:xfrm>
              <a:off x="0" y="6451600"/>
              <a:ext cx="12192000" cy="400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3" name="图片 2">
            <a:extLst>
              <a:ext uri="{FF2B5EF4-FFF2-40B4-BE49-F238E27FC236}">
                <a16:creationId xmlns:a16="http://schemas.microsoft.com/office/drawing/2014/main" id="{5897C8AD-BF23-4A03-9D9A-35403319ACD8}"/>
              </a:ext>
            </a:extLst>
          </p:cNvPr>
          <p:cNvPicPr>
            <a:picLocks noChangeAspect="1"/>
          </p:cNvPicPr>
          <p:nvPr/>
        </p:nvPicPr>
        <p:blipFill>
          <a:blip r:embed="rId9"/>
          <a:stretch>
            <a:fillRect/>
          </a:stretch>
        </p:blipFill>
        <p:spPr>
          <a:xfrm>
            <a:off x="0" y="2462173"/>
            <a:ext cx="12192000" cy="1933653"/>
          </a:xfrm>
          <a:prstGeom prst="rect">
            <a:avLst/>
          </a:prstGeom>
        </p:spPr>
      </p:pic>
    </p:spTree>
    <p:extLst>
      <p:ext uri="{BB962C8B-B14F-4D97-AF65-F5344CB8AC3E}">
        <p14:creationId xmlns:p14="http://schemas.microsoft.com/office/powerpoint/2010/main" val="30015924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SCORM_RATE_SLIDES" val="0"/>
  <p:tag name="ISPRING_SCORM_PASSING_SCORE" val="0.000000"/>
  <p:tag name="ISPRING_ULTRA_SCORM_COURSE_ID" val="D22F94DD-1CAD-4B6F-940D-781F271F820F"/>
  <p:tag name="ISPRINGONLINEFOLDERID" val="0"/>
  <p:tag name="ISPRINGONLINEFOLDERPATH" val="内容列表"/>
  <p:tag name="ISPRINGCLOUDFOLDERID" val="0"/>
  <p:tag name="ISPRINGCLOUDFOLDERPATH" val="资源库"/>
  <p:tag name="ISPRING_OUTPUT_FOLDER" val="C:\Users\corden\Desktop"/>
  <p:tag name="ISPRING_PRESENTATION_TITLE" val="演示文稿2"/>
  <p:tag name="ISPRING_FIRST_PUBLISH" val="1"/>
  <p:tag name="ISPRING_SCORM_RATE_QUIZZES" val="0"/>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PA" val="v5.2.9"/>
</p:tagLst>
</file>

<file path=ppt/tags/tag100.xml><?xml version="1.0" encoding="utf-8"?>
<p:tagLst xmlns:a="http://schemas.openxmlformats.org/drawingml/2006/main" xmlns:r="http://schemas.openxmlformats.org/officeDocument/2006/relationships" xmlns:p="http://schemas.openxmlformats.org/presentationml/2006/main">
  <p:tag name="PA" val="v5.2.9"/>
</p:tagLst>
</file>

<file path=ppt/tags/tag101.xml><?xml version="1.0" encoding="utf-8"?>
<p:tagLst xmlns:a="http://schemas.openxmlformats.org/drawingml/2006/main" xmlns:r="http://schemas.openxmlformats.org/officeDocument/2006/relationships" xmlns:p="http://schemas.openxmlformats.org/presentationml/2006/main">
  <p:tag name="PA" val="v5.2.9"/>
</p:tagLst>
</file>

<file path=ppt/tags/tag102.xml><?xml version="1.0" encoding="utf-8"?>
<p:tagLst xmlns:a="http://schemas.openxmlformats.org/drawingml/2006/main" xmlns:r="http://schemas.openxmlformats.org/officeDocument/2006/relationships" xmlns:p="http://schemas.openxmlformats.org/presentationml/2006/main">
  <p:tag name="PA" val="v5.2.9"/>
</p:tagLst>
</file>

<file path=ppt/tags/tag103.xml><?xml version="1.0" encoding="utf-8"?>
<p:tagLst xmlns:a="http://schemas.openxmlformats.org/drawingml/2006/main" xmlns:r="http://schemas.openxmlformats.org/officeDocument/2006/relationships" xmlns:p="http://schemas.openxmlformats.org/presentationml/2006/main">
  <p:tag name="PA" val="v5.2.9"/>
</p:tagLst>
</file>

<file path=ppt/tags/tag104.xml><?xml version="1.0" encoding="utf-8"?>
<p:tagLst xmlns:a="http://schemas.openxmlformats.org/drawingml/2006/main" xmlns:r="http://schemas.openxmlformats.org/officeDocument/2006/relationships" xmlns:p="http://schemas.openxmlformats.org/presentationml/2006/main">
  <p:tag name="PA" val="v5.2.9"/>
</p:tagLst>
</file>

<file path=ppt/tags/tag105.xml><?xml version="1.0" encoding="utf-8"?>
<p:tagLst xmlns:a="http://schemas.openxmlformats.org/drawingml/2006/main" xmlns:r="http://schemas.openxmlformats.org/officeDocument/2006/relationships" xmlns:p="http://schemas.openxmlformats.org/presentationml/2006/main">
  <p:tag name="PA" val="v5.2.9"/>
</p:tagLst>
</file>

<file path=ppt/tags/tag106.xml><?xml version="1.0" encoding="utf-8"?>
<p:tagLst xmlns:a="http://schemas.openxmlformats.org/drawingml/2006/main" xmlns:r="http://schemas.openxmlformats.org/officeDocument/2006/relationships" xmlns:p="http://schemas.openxmlformats.org/presentationml/2006/main">
  <p:tag name="PA" val="v5.2.9"/>
</p:tagLst>
</file>

<file path=ppt/tags/tag107.xml><?xml version="1.0" encoding="utf-8"?>
<p:tagLst xmlns:a="http://schemas.openxmlformats.org/drawingml/2006/main" xmlns:r="http://schemas.openxmlformats.org/officeDocument/2006/relationships" xmlns:p="http://schemas.openxmlformats.org/presentationml/2006/main">
  <p:tag name="PA" val="v5.2.9"/>
</p:tagLst>
</file>

<file path=ppt/tags/tag108.xml><?xml version="1.0" encoding="utf-8"?>
<p:tagLst xmlns:a="http://schemas.openxmlformats.org/drawingml/2006/main" xmlns:r="http://schemas.openxmlformats.org/officeDocument/2006/relationships" xmlns:p="http://schemas.openxmlformats.org/presentationml/2006/main">
  <p:tag name="PA" val="v5.2.9"/>
</p:tagLst>
</file>

<file path=ppt/tags/tag109.xml><?xml version="1.0" encoding="utf-8"?>
<p:tagLst xmlns:a="http://schemas.openxmlformats.org/drawingml/2006/main" xmlns:r="http://schemas.openxmlformats.org/officeDocument/2006/relationships" xmlns:p="http://schemas.openxmlformats.org/presentationml/2006/main">
  <p:tag name="PA" val="v5.2.9"/>
</p:tagLst>
</file>

<file path=ppt/tags/tag11.xml><?xml version="1.0" encoding="utf-8"?>
<p:tagLst xmlns:a="http://schemas.openxmlformats.org/drawingml/2006/main" xmlns:r="http://schemas.openxmlformats.org/officeDocument/2006/relationships" xmlns:p="http://schemas.openxmlformats.org/presentationml/2006/main">
  <p:tag name="PA" val="v5.2.9"/>
</p:tagLst>
</file>

<file path=ppt/tags/tag110.xml><?xml version="1.0" encoding="utf-8"?>
<p:tagLst xmlns:a="http://schemas.openxmlformats.org/drawingml/2006/main" xmlns:r="http://schemas.openxmlformats.org/officeDocument/2006/relationships" xmlns:p="http://schemas.openxmlformats.org/presentationml/2006/main">
  <p:tag name="PA" val="v5.2.9"/>
</p:tagLst>
</file>

<file path=ppt/tags/tag111.xml><?xml version="1.0" encoding="utf-8"?>
<p:tagLst xmlns:a="http://schemas.openxmlformats.org/drawingml/2006/main" xmlns:r="http://schemas.openxmlformats.org/officeDocument/2006/relationships" xmlns:p="http://schemas.openxmlformats.org/presentationml/2006/main">
  <p:tag name="PA" val="v5.2.9"/>
</p:tagLst>
</file>

<file path=ppt/tags/tag112.xml><?xml version="1.0" encoding="utf-8"?>
<p:tagLst xmlns:a="http://schemas.openxmlformats.org/drawingml/2006/main" xmlns:r="http://schemas.openxmlformats.org/officeDocument/2006/relationships" xmlns:p="http://schemas.openxmlformats.org/presentationml/2006/main">
  <p:tag name="PA" val="v5.2.9"/>
</p:tagLst>
</file>

<file path=ppt/tags/tag113.xml><?xml version="1.0" encoding="utf-8"?>
<p:tagLst xmlns:a="http://schemas.openxmlformats.org/drawingml/2006/main" xmlns:r="http://schemas.openxmlformats.org/officeDocument/2006/relationships" xmlns:p="http://schemas.openxmlformats.org/presentationml/2006/main">
  <p:tag name="PA" val="v5.2.9"/>
</p:tagLst>
</file>

<file path=ppt/tags/tag114.xml><?xml version="1.0" encoding="utf-8"?>
<p:tagLst xmlns:a="http://schemas.openxmlformats.org/drawingml/2006/main" xmlns:r="http://schemas.openxmlformats.org/officeDocument/2006/relationships" xmlns:p="http://schemas.openxmlformats.org/presentationml/2006/main">
  <p:tag name="PA" val="v5.2.9"/>
</p:tagLst>
</file>

<file path=ppt/tags/tag115.xml><?xml version="1.0" encoding="utf-8"?>
<p:tagLst xmlns:a="http://schemas.openxmlformats.org/drawingml/2006/main" xmlns:r="http://schemas.openxmlformats.org/officeDocument/2006/relationships" xmlns:p="http://schemas.openxmlformats.org/presentationml/2006/main">
  <p:tag name="PA" val="v5.2.9"/>
</p:tagLst>
</file>

<file path=ppt/tags/tag116.xml><?xml version="1.0" encoding="utf-8"?>
<p:tagLst xmlns:a="http://schemas.openxmlformats.org/drawingml/2006/main" xmlns:r="http://schemas.openxmlformats.org/officeDocument/2006/relationships" xmlns:p="http://schemas.openxmlformats.org/presentationml/2006/main">
  <p:tag name="PA" val="v5.2.9"/>
</p:tagLst>
</file>

<file path=ppt/tags/tag117.xml><?xml version="1.0" encoding="utf-8"?>
<p:tagLst xmlns:a="http://schemas.openxmlformats.org/drawingml/2006/main" xmlns:r="http://schemas.openxmlformats.org/officeDocument/2006/relationships" xmlns:p="http://schemas.openxmlformats.org/presentationml/2006/main">
  <p:tag name="PA" val="v5.2.9"/>
</p:tagLst>
</file>

<file path=ppt/tags/tag118.xml><?xml version="1.0" encoding="utf-8"?>
<p:tagLst xmlns:a="http://schemas.openxmlformats.org/drawingml/2006/main" xmlns:r="http://schemas.openxmlformats.org/officeDocument/2006/relationships" xmlns:p="http://schemas.openxmlformats.org/presentationml/2006/main">
  <p:tag name="PA" val="v5.2.9"/>
</p:tagLst>
</file>

<file path=ppt/tags/tag119.xml><?xml version="1.0" encoding="utf-8"?>
<p:tagLst xmlns:a="http://schemas.openxmlformats.org/drawingml/2006/main" xmlns:r="http://schemas.openxmlformats.org/officeDocument/2006/relationships" xmlns:p="http://schemas.openxmlformats.org/presentationml/2006/main">
  <p:tag name="PA" val="v5.2.9"/>
</p:tagLst>
</file>

<file path=ppt/tags/tag12.xml><?xml version="1.0" encoding="utf-8"?>
<p:tagLst xmlns:a="http://schemas.openxmlformats.org/drawingml/2006/main" xmlns:r="http://schemas.openxmlformats.org/officeDocument/2006/relationships" xmlns:p="http://schemas.openxmlformats.org/presentationml/2006/main">
  <p:tag name="PA" val="v5.2.9"/>
</p:tagLst>
</file>

<file path=ppt/tags/tag120.xml><?xml version="1.0" encoding="utf-8"?>
<p:tagLst xmlns:a="http://schemas.openxmlformats.org/drawingml/2006/main" xmlns:r="http://schemas.openxmlformats.org/officeDocument/2006/relationships" xmlns:p="http://schemas.openxmlformats.org/presentationml/2006/main">
  <p:tag name="PA" val="v5.2.9"/>
</p:tagLst>
</file>

<file path=ppt/tags/tag121.xml><?xml version="1.0" encoding="utf-8"?>
<p:tagLst xmlns:a="http://schemas.openxmlformats.org/drawingml/2006/main" xmlns:r="http://schemas.openxmlformats.org/officeDocument/2006/relationships" xmlns:p="http://schemas.openxmlformats.org/presentationml/2006/main">
  <p:tag name="PA" val="v5.2.9"/>
</p:tagLst>
</file>

<file path=ppt/tags/tag122.xml><?xml version="1.0" encoding="utf-8"?>
<p:tagLst xmlns:a="http://schemas.openxmlformats.org/drawingml/2006/main" xmlns:r="http://schemas.openxmlformats.org/officeDocument/2006/relationships" xmlns:p="http://schemas.openxmlformats.org/presentationml/2006/main">
  <p:tag name="PA" val="v5.2.9"/>
</p:tagLst>
</file>

<file path=ppt/tags/tag123.xml><?xml version="1.0" encoding="utf-8"?>
<p:tagLst xmlns:a="http://schemas.openxmlformats.org/drawingml/2006/main" xmlns:r="http://schemas.openxmlformats.org/officeDocument/2006/relationships" xmlns:p="http://schemas.openxmlformats.org/presentationml/2006/main">
  <p:tag name="PA" val="v5.2.9"/>
</p:tagLst>
</file>

<file path=ppt/tags/tag124.xml><?xml version="1.0" encoding="utf-8"?>
<p:tagLst xmlns:a="http://schemas.openxmlformats.org/drawingml/2006/main" xmlns:r="http://schemas.openxmlformats.org/officeDocument/2006/relationships" xmlns:p="http://schemas.openxmlformats.org/presentationml/2006/main">
  <p:tag name="PA" val="v5.2.9"/>
</p:tagLst>
</file>

<file path=ppt/tags/tag125.xml><?xml version="1.0" encoding="utf-8"?>
<p:tagLst xmlns:a="http://schemas.openxmlformats.org/drawingml/2006/main" xmlns:r="http://schemas.openxmlformats.org/officeDocument/2006/relationships" xmlns:p="http://schemas.openxmlformats.org/presentationml/2006/main">
  <p:tag name="PA" val="v5.2.9"/>
</p:tagLst>
</file>

<file path=ppt/tags/tag126.xml><?xml version="1.0" encoding="utf-8"?>
<p:tagLst xmlns:a="http://schemas.openxmlformats.org/drawingml/2006/main" xmlns:r="http://schemas.openxmlformats.org/officeDocument/2006/relationships" xmlns:p="http://schemas.openxmlformats.org/presentationml/2006/main">
  <p:tag name="PA" val="v5.2.9"/>
</p:tagLst>
</file>

<file path=ppt/tags/tag127.xml><?xml version="1.0" encoding="utf-8"?>
<p:tagLst xmlns:a="http://schemas.openxmlformats.org/drawingml/2006/main" xmlns:r="http://schemas.openxmlformats.org/officeDocument/2006/relationships" xmlns:p="http://schemas.openxmlformats.org/presentationml/2006/main">
  <p:tag name="PA" val="v5.2.9"/>
</p:tagLst>
</file>

<file path=ppt/tags/tag128.xml><?xml version="1.0" encoding="utf-8"?>
<p:tagLst xmlns:a="http://schemas.openxmlformats.org/drawingml/2006/main" xmlns:r="http://schemas.openxmlformats.org/officeDocument/2006/relationships" xmlns:p="http://schemas.openxmlformats.org/presentationml/2006/main">
  <p:tag name="PA" val="v5.2.9"/>
</p:tagLst>
</file>

<file path=ppt/tags/tag129.xml><?xml version="1.0" encoding="utf-8"?>
<p:tagLst xmlns:a="http://schemas.openxmlformats.org/drawingml/2006/main" xmlns:r="http://schemas.openxmlformats.org/officeDocument/2006/relationships" xmlns:p="http://schemas.openxmlformats.org/presentationml/2006/main">
  <p:tag name="PA" val="v5.2.9"/>
</p:tagLst>
</file>

<file path=ppt/tags/tag13.xml><?xml version="1.0" encoding="utf-8"?>
<p:tagLst xmlns:a="http://schemas.openxmlformats.org/drawingml/2006/main" xmlns:r="http://schemas.openxmlformats.org/officeDocument/2006/relationships" xmlns:p="http://schemas.openxmlformats.org/presentationml/2006/main">
  <p:tag name="PA" val="v5.2.9"/>
</p:tagLst>
</file>

<file path=ppt/tags/tag130.xml><?xml version="1.0" encoding="utf-8"?>
<p:tagLst xmlns:a="http://schemas.openxmlformats.org/drawingml/2006/main" xmlns:r="http://schemas.openxmlformats.org/officeDocument/2006/relationships" xmlns:p="http://schemas.openxmlformats.org/presentationml/2006/main">
  <p:tag name="PA" val="v5.2.9"/>
</p:tagLst>
</file>

<file path=ppt/tags/tag131.xml><?xml version="1.0" encoding="utf-8"?>
<p:tagLst xmlns:a="http://schemas.openxmlformats.org/drawingml/2006/main" xmlns:r="http://schemas.openxmlformats.org/officeDocument/2006/relationships" xmlns:p="http://schemas.openxmlformats.org/presentationml/2006/main">
  <p:tag name="PA" val="v5.2.9"/>
</p:tagLst>
</file>

<file path=ppt/tags/tag132.xml><?xml version="1.0" encoding="utf-8"?>
<p:tagLst xmlns:a="http://schemas.openxmlformats.org/drawingml/2006/main" xmlns:r="http://schemas.openxmlformats.org/officeDocument/2006/relationships" xmlns:p="http://schemas.openxmlformats.org/presentationml/2006/main">
  <p:tag name="PA" val="v5.2.9"/>
</p:tagLst>
</file>

<file path=ppt/tags/tag133.xml><?xml version="1.0" encoding="utf-8"?>
<p:tagLst xmlns:a="http://schemas.openxmlformats.org/drawingml/2006/main" xmlns:r="http://schemas.openxmlformats.org/officeDocument/2006/relationships" xmlns:p="http://schemas.openxmlformats.org/presentationml/2006/main">
  <p:tag name="PA" val="v5.2.9"/>
</p:tagLst>
</file>

<file path=ppt/tags/tag134.xml><?xml version="1.0" encoding="utf-8"?>
<p:tagLst xmlns:a="http://schemas.openxmlformats.org/drawingml/2006/main" xmlns:r="http://schemas.openxmlformats.org/officeDocument/2006/relationships" xmlns:p="http://schemas.openxmlformats.org/presentationml/2006/main">
  <p:tag name="PA" val="v5.2.9"/>
</p:tagLst>
</file>

<file path=ppt/tags/tag135.xml><?xml version="1.0" encoding="utf-8"?>
<p:tagLst xmlns:a="http://schemas.openxmlformats.org/drawingml/2006/main" xmlns:r="http://schemas.openxmlformats.org/officeDocument/2006/relationships" xmlns:p="http://schemas.openxmlformats.org/presentationml/2006/main">
  <p:tag name="PA" val="v5.2.9"/>
</p:tagLst>
</file>

<file path=ppt/tags/tag136.xml><?xml version="1.0" encoding="utf-8"?>
<p:tagLst xmlns:a="http://schemas.openxmlformats.org/drawingml/2006/main" xmlns:r="http://schemas.openxmlformats.org/officeDocument/2006/relationships" xmlns:p="http://schemas.openxmlformats.org/presentationml/2006/main">
  <p:tag name="PA" val="v5.2.9"/>
</p:tagLst>
</file>

<file path=ppt/tags/tag137.xml><?xml version="1.0" encoding="utf-8"?>
<p:tagLst xmlns:a="http://schemas.openxmlformats.org/drawingml/2006/main" xmlns:r="http://schemas.openxmlformats.org/officeDocument/2006/relationships" xmlns:p="http://schemas.openxmlformats.org/presentationml/2006/main">
  <p:tag name="PA" val="v5.2.9"/>
</p:tagLst>
</file>

<file path=ppt/tags/tag138.xml><?xml version="1.0" encoding="utf-8"?>
<p:tagLst xmlns:a="http://schemas.openxmlformats.org/drawingml/2006/main" xmlns:r="http://schemas.openxmlformats.org/officeDocument/2006/relationships" xmlns:p="http://schemas.openxmlformats.org/presentationml/2006/main">
  <p:tag name="PA" val="v5.2.9"/>
</p:tagLst>
</file>

<file path=ppt/tags/tag139.xml><?xml version="1.0" encoding="utf-8"?>
<p:tagLst xmlns:a="http://schemas.openxmlformats.org/drawingml/2006/main" xmlns:r="http://schemas.openxmlformats.org/officeDocument/2006/relationships" xmlns:p="http://schemas.openxmlformats.org/presentationml/2006/main">
  <p:tag name="PA" val="v5.2.9"/>
</p:tagLst>
</file>

<file path=ppt/tags/tag14.xml><?xml version="1.0" encoding="utf-8"?>
<p:tagLst xmlns:a="http://schemas.openxmlformats.org/drawingml/2006/main" xmlns:r="http://schemas.openxmlformats.org/officeDocument/2006/relationships" xmlns:p="http://schemas.openxmlformats.org/presentationml/2006/main">
  <p:tag name="PA" val="v5.2.9"/>
</p:tagLst>
</file>

<file path=ppt/tags/tag140.xml><?xml version="1.0" encoding="utf-8"?>
<p:tagLst xmlns:a="http://schemas.openxmlformats.org/drawingml/2006/main" xmlns:r="http://schemas.openxmlformats.org/officeDocument/2006/relationships" xmlns:p="http://schemas.openxmlformats.org/presentationml/2006/main">
  <p:tag name="PA" val="v5.2.9"/>
</p:tagLst>
</file>

<file path=ppt/tags/tag141.xml><?xml version="1.0" encoding="utf-8"?>
<p:tagLst xmlns:a="http://schemas.openxmlformats.org/drawingml/2006/main" xmlns:r="http://schemas.openxmlformats.org/officeDocument/2006/relationships" xmlns:p="http://schemas.openxmlformats.org/presentationml/2006/main">
  <p:tag name="PA" val="v5.2.9"/>
</p:tagLst>
</file>

<file path=ppt/tags/tag142.xml><?xml version="1.0" encoding="utf-8"?>
<p:tagLst xmlns:a="http://schemas.openxmlformats.org/drawingml/2006/main" xmlns:r="http://schemas.openxmlformats.org/officeDocument/2006/relationships" xmlns:p="http://schemas.openxmlformats.org/presentationml/2006/main">
  <p:tag name="PA" val="v5.2.9"/>
</p:tagLst>
</file>

<file path=ppt/tags/tag143.xml><?xml version="1.0" encoding="utf-8"?>
<p:tagLst xmlns:a="http://schemas.openxmlformats.org/drawingml/2006/main" xmlns:r="http://schemas.openxmlformats.org/officeDocument/2006/relationships" xmlns:p="http://schemas.openxmlformats.org/presentationml/2006/main">
  <p:tag name="PA" val="v5.2.9"/>
</p:tagLst>
</file>

<file path=ppt/tags/tag144.xml><?xml version="1.0" encoding="utf-8"?>
<p:tagLst xmlns:a="http://schemas.openxmlformats.org/drawingml/2006/main" xmlns:r="http://schemas.openxmlformats.org/officeDocument/2006/relationships" xmlns:p="http://schemas.openxmlformats.org/presentationml/2006/main">
  <p:tag name="PA" val="v5.2.9"/>
</p:tagLst>
</file>

<file path=ppt/tags/tag145.xml><?xml version="1.0" encoding="utf-8"?>
<p:tagLst xmlns:a="http://schemas.openxmlformats.org/drawingml/2006/main" xmlns:r="http://schemas.openxmlformats.org/officeDocument/2006/relationships" xmlns:p="http://schemas.openxmlformats.org/presentationml/2006/main">
  <p:tag name="PA" val="v5.2.9"/>
</p:tagLst>
</file>

<file path=ppt/tags/tag146.xml><?xml version="1.0" encoding="utf-8"?>
<p:tagLst xmlns:a="http://schemas.openxmlformats.org/drawingml/2006/main" xmlns:r="http://schemas.openxmlformats.org/officeDocument/2006/relationships" xmlns:p="http://schemas.openxmlformats.org/presentationml/2006/main">
  <p:tag name="PA" val="v5.2.9"/>
</p:tagLst>
</file>

<file path=ppt/tags/tag147.xml><?xml version="1.0" encoding="utf-8"?>
<p:tagLst xmlns:a="http://schemas.openxmlformats.org/drawingml/2006/main" xmlns:r="http://schemas.openxmlformats.org/officeDocument/2006/relationships" xmlns:p="http://schemas.openxmlformats.org/presentationml/2006/main">
  <p:tag name="PA" val="v5.2.9"/>
</p:tagLst>
</file>

<file path=ppt/tags/tag148.xml><?xml version="1.0" encoding="utf-8"?>
<p:tagLst xmlns:a="http://schemas.openxmlformats.org/drawingml/2006/main" xmlns:r="http://schemas.openxmlformats.org/officeDocument/2006/relationships" xmlns:p="http://schemas.openxmlformats.org/presentationml/2006/main">
  <p:tag name="PA" val="v5.2.9"/>
</p:tagLst>
</file>

<file path=ppt/tags/tag149.xml><?xml version="1.0" encoding="utf-8"?>
<p:tagLst xmlns:a="http://schemas.openxmlformats.org/drawingml/2006/main" xmlns:r="http://schemas.openxmlformats.org/officeDocument/2006/relationships" xmlns:p="http://schemas.openxmlformats.org/presentationml/2006/main">
  <p:tag name="PA" val="v5.2.9"/>
</p:tagLst>
</file>

<file path=ppt/tags/tag15.xml><?xml version="1.0" encoding="utf-8"?>
<p:tagLst xmlns:a="http://schemas.openxmlformats.org/drawingml/2006/main" xmlns:r="http://schemas.openxmlformats.org/officeDocument/2006/relationships" xmlns:p="http://schemas.openxmlformats.org/presentationml/2006/main">
  <p:tag name="PA" val="v5.2.9"/>
</p:tagLst>
</file>

<file path=ppt/tags/tag150.xml><?xml version="1.0" encoding="utf-8"?>
<p:tagLst xmlns:a="http://schemas.openxmlformats.org/drawingml/2006/main" xmlns:r="http://schemas.openxmlformats.org/officeDocument/2006/relationships" xmlns:p="http://schemas.openxmlformats.org/presentationml/2006/main">
  <p:tag name="PA" val="v5.2.9"/>
</p:tagLst>
</file>

<file path=ppt/tags/tag151.xml><?xml version="1.0" encoding="utf-8"?>
<p:tagLst xmlns:a="http://schemas.openxmlformats.org/drawingml/2006/main" xmlns:r="http://schemas.openxmlformats.org/officeDocument/2006/relationships" xmlns:p="http://schemas.openxmlformats.org/presentationml/2006/main">
  <p:tag name="PA" val="v5.2.9"/>
</p:tagLst>
</file>

<file path=ppt/tags/tag152.xml><?xml version="1.0" encoding="utf-8"?>
<p:tagLst xmlns:a="http://schemas.openxmlformats.org/drawingml/2006/main" xmlns:r="http://schemas.openxmlformats.org/officeDocument/2006/relationships" xmlns:p="http://schemas.openxmlformats.org/presentationml/2006/main">
  <p:tag name="PA" val="v5.2.9"/>
</p:tagLst>
</file>

<file path=ppt/tags/tag153.xml><?xml version="1.0" encoding="utf-8"?>
<p:tagLst xmlns:a="http://schemas.openxmlformats.org/drawingml/2006/main" xmlns:r="http://schemas.openxmlformats.org/officeDocument/2006/relationships" xmlns:p="http://schemas.openxmlformats.org/presentationml/2006/main">
  <p:tag name="PA" val="v5.2.9"/>
</p:tagLst>
</file>

<file path=ppt/tags/tag154.xml><?xml version="1.0" encoding="utf-8"?>
<p:tagLst xmlns:a="http://schemas.openxmlformats.org/drawingml/2006/main" xmlns:r="http://schemas.openxmlformats.org/officeDocument/2006/relationships" xmlns:p="http://schemas.openxmlformats.org/presentationml/2006/main">
  <p:tag name="PA" val="v5.2.9"/>
</p:tagLst>
</file>

<file path=ppt/tags/tag155.xml><?xml version="1.0" encoding="utf-8"?>
<p:tagLst xmlns:a="http://schemas.openxmlformats.org/drawingml/2006/main" xmlns:r="http://schemas.openxmlformats.org/officeDocument/2006/relationships" xmlns:p="http://schemas.openxmlformats.org/presentationml/2006/main">
  <p:tag name="PA" val="v5.2.9"/>
</p:tagLst>
</file>

<file path=ppt/tags/tag156.xml><?xml version="1.0" encoding="utf-8"?>
<p:tagLst xmlns:a="http://schemas.openxmlformats.org/drawingml/2006/main" xmlns:r="http://schemas.openxmlformats.org/officeDocument/2006/relationships" xmlns:p="http://schemas.openxmlformats.org/presentationml/2006/main">
  <p:tag name="PA" val="v5.2.9"/>
</p:tagLst>
</file>

<file path=ppt/tags/tag157.xml><?xml version="1.0" encoding="utf-8"?>
<p:tagLst xmlns:a="http://schemas.openxmlformats.org/drawingml/2006/main" xmlns:r="http://schemas.openxmlformats.org/officeDocument/2006/relationships" xmlns:p="http://schemas.openxmlformats.org/presentationml/2006/main">
  <p:tag name="PA" val="v5.2.9"/>
</p:tagLst>
</file>

<file path=ppt/tags/tag158.xml><?xml version="1.0" encoding="utf-8"?>
<p:tagLst xmlns:a="http://schemas.openxmlformats.org/drawingml/2006/main" xmlns:r="http://schemas.openxmlformats.org/officeDocument/2006/relationships" xmlns:p="http://schemas.openxmlformats.org/presentationml/2006/main">
  <p:tag name="PA" val="v5.2.9"/>
</p:tagLst>
</file>

<file path=ppt/tags/tag159.xml><?xml version="1.0" encoding="utf-8"?>
<p:tagLst xmlns:a="http://schemas.openxmlformats.org/drawingml/2006/main" xmlns:r="http://schemas.openxmlformats.org/officeDocument/2006/relationships" xmlns:p="http://schemas.openxmlformats.org/presentationml/2006/main">
  <p:tag name="PA" val="v5.2.9"/>
</p:tagLst>
</file>

<file path=ppt/tags/tag16.xml><?xml version="1.0" encoding="utf-8"?>
<p:tagLst xmlns:a="http://schemas.openxmlformats.org/drawingml/2006/main" xmlns:r="http://schemas.openxmlformats.org/officeDocument/2006/relationships" xmlns:p="http://schemas.openxmlformats.org/presentationml/2006/main">
  <p:tag name="PA" val="v5.2.9"/>
</p:tagLst>
</file>

<file path=ppt/tags/tag160.xml><?xml version="1.0" encoding="utf-8"?>
<p:tagLst xmlns:a="http://schemas.openxmlformats.org/drawingml/2006/main" xmlns:r="http://schemas.openxmlformats.org/officeDocument/2006/relationships" xmlns:p="http://schemas.openxmlformats.org/presentationml/2006/main">
  <p:tag name="PA" val="v5.2.9"/>
</p:tagLst>
</file>

<file path=ppt/tags/tag161.xml><?xml version="1.0" encoding="utf-8"?>
<p:tagLst xmlns:a="http://schemas.openxmlformats.org/drawingml/2006/main" xmlns:r="http://schemas.openxmlformats.org/officeDocument/2006/relationships" xmlns:p="http://schemas.openxmlformats.org/presentationml/2006/main">
  <p:tag name="PA" val="v5.2.9"/>
</p:tagLst>
</file>

<file path=ppt/tags/tag162.xml><?xml version="1.0" encoding="utf-8"?>
<p:tagLst xmlns:a="http://schemas.openxmlformats.org/drawingml/2006/main" xmlns:r="http://schemas.openxmlformats.org/officeDocument/2006/relationships" xmlns:p="http://schemas.openxmlformats.org/presentationml/2006/main">
  <p:tag name="PA" val="v5.2.9"/>
</p:tagLst>
</file>

<file path=ppt/tags/tag163.xml><?xml version="1.0" encoding="utf-8"?>
<p:tagLst xmlns:a="http://schemas.openxmlformats.org/drawingml/2006/main" xmlns:r="http://schemas.openxmlformats.org/officeDocument/2006/relationships" xmlns:p="http://schemas.openxmlformats.org/presentationml/2006/main">
  <p:tag name="PA" val="v5.2.9"/>
</p:tagLst>
</file>

<file path=ppt/tags/tag164.xml><?xml version="1.0" encoding="utf-8"?>
<p:tagLst xmlns:a="http://schemas.openxmlformats.org/drawingml/2006/main" xmlns:r="http://schemas.openxmlformats.org/officeDocument/2006/relationships" xmlns:p="http://schemas.openxmlformats.org/presentationml/2006/main">
  <p:tag name="PA" val="v5.2.9"/>
</p:tagLst>
</file>

<file path=ppt/tags/tag165.xml><?xml version="1.0" encoding="utf-8"?>
<p:tagLst xmlns:a="http://schemas.openxmlformats.org/drawingml/2006/main" xmlns:r="http://schemas.openxmlformats.org/officeDocument/2006/relationships" xmlns:p="http://schemas.openxmlformats.org/presentationml/2006/main">
  <p:tag name="PA" val="v5.2.9"/>
</p:tagLst>
</file>

<file path=ppt/tags/tag166.xml><?xml version="1.0" encoding="utf-8"?>
<p:tagLst xmlns:a="http://schemas.openxmlformats.org/drawingml/2006/main" xmlns:r="http://schemas.openxmlformats.org/officeDocument/2006/relationships" xmlns:p="http://schemas.openxmlformats.org/presentationml/2006/main">
  <p:tag name="PA" val="v5.2.9"/>
</p:tagLst>
</file>

<file path=ppt/tags/tag167.xml><?xml version="1.0" encoding="utf-8"?>
<p:tagLst xmlns:a="http://schemas.openxmlformats.org/drawingml/2006/main" xmlns:r="http://schemas.openxmlformats.org/officeDocument/2006/relationships" xmlns:p="http://schemas.openxmlformats.org/presentationml/2006/main">
  <p:tag name="PA" val="v5.2.9"/>
</p:tagLst>
</file>

<file path=ppt/tags/tag168.xml><?xml version="1.0" encoding="utf-8"?>
<p:tagLst xmlns:a="http://schemas.openxmlformats.org/drawingml/2006/main" xmlns:r="http://schemas.openxmlformats.org/officeDocument/2006/relationships" xmlns:p="http://schemas.openxmlformats.org/presentationml/2006/main">
  <p:tag name="PA" val="v5.2.9"/>
</p:tagLst>
</file>

<file path=ppt/tags/tag169.xml><?xml version="1.0" encoding="utf-8"?>
<p:tagLst xmlns:a="http://schemas.openxmlformats.org/drawingml/2006/main" xmlns:r="http://schemas.openxmlformats.org/officeDocument/2006/relationships" xmlns:p="http://schemas.openxmlformats.org/presentationml/2006/main">
  <p:tag name="PA" val="v5.2.9"/>
</p:tagLst>
</file>

<file path=ppt/tags/tag17.xml><?xml version="1.0" encoding="utf-8"?>
<p:tagLst xmlns:a="http://schemas.openxmlformats.org/drawingml/2006/main" xmlns:r="http://schemas.openxmlformats.org/officeDocument/2006/relationships" xmlns:p="http://schemas.openxmlformats.org/presentationml/2006/main">
  <p:tag name="PA" val="v5.2.9"/>
</p:tagLst>
</file>

<file path=ppt/tags/tag170.xml><?xml version="1.0" encoding="utf-8"?>
<p:tagLst xmlns:a="http://schemas.openxmlformats.org/drawingml/2006/main" xmlns:r="http://schemas.openxmlformats.org/officeDocument/2006/relationships" xmlns:p="http://schemas.openxmlformats.org/presentationml/2006/main">
  <p:tag name="PA" val="v5.2.9"/>
</p:tagLst>
</file>

<file path=ppt/tags/tag171.xml><?xml version="1.0" encoding="utf-8"?>
<p:tagLst xmlns:a="http://schemas.openxmlformats.org/drawingml/2006/main" xmlns:r="http://schemas.openxmlformats.org/officeDocument/2006/relationships" xmlns:p="http://schemas.openxmlformats.org/presentationml/2006/main">
  <p:tag name="PA" val="v5.2.9"/>
</p:tagLst>
</file>

<file path=ppt/tags/tag172.xml><?xml version="1.0" encoding="utf-8"?>
<p:tagLst xmlns:a="http://schemas.openxmlformats.org/drawingml/2006/main" xmlns:r="http://schemas.openxmlformats.org/officeDocument/2006/relationships" xmlns:p="http://schemas.openxmlformats.org/presentationml/2006/main">
  <p:tag name="PA" val="v5.2.9"/>
</p:tagLst>
</file>

<file path=ppt/tags/tag173.xml><?xml version="1.0" encoding="utf-8"?>
<p:tagLst xmlns:a="http://schemas.openxmlformats.org/drawingml/2006/main" xmlns:r="http://schemas.openxmlformats.org/officeDocument/2006/relationships" xmlns:p="http://schemas.openxmlformats.org/presentationml/2006/main">
  <p:tag name="PA" val="v5.2.9"/>
</p:tagLst>
</file>

<file path=ppt/tags/tag174.xml><?xml version="1.0" encoding="utf-8"?>
<p:tagLst xmlns:a="http://schemas.openxmlformats.org/drawingml/2006/main" xmlns:r="http://schemas.openxmlformats.org/officeDocument/2006/relationships" xmlns:p="http://schemas.openxmlformats.org/presentationml/2006/main">
  <p:tag name="PA" val="v5.2.9"/>
</p:tagLst>
</file>

<file path=ppt/tags/tag175.xml><?xml version="1.0" encoding="utf-8"?>
<p:tagLst xmlns:a="http://schemas.openxmlformats.org/drawingml/2006/main" xmlns:r="http://schemas.openxmlformats.org/officeDocument/2006/relationships" xmlns:p="http://schemas.openxmlformats.org/presentationml/2006/main">
  <p:tag name="PA" val="v5.2.9"/>
</p:tagLst>
</file>

<file path=ppt/tags/tag176.xml><?xml version="1.0" encoding="utf-8"?>
<p:tagLst xmlns:a="http://schemas.openxmlformats.org/drawingml/2006/main" xmlns:r="http://schemas.openxmlformats.org/officeDocument/2006/relationships" xmlns:p="http://schemas.openxmlformats.org/presentationml/2006/main">
  <p:tag name="PA" val="v5.2.9"/>
</p:tagLst>
</file>

<file path=ppt/tags/tag177.xml><?xml version="1.0" encoding="utf-8"?>
<p:tagLst xmlns:a="http://schemas.openxmlformats.org/drawingml/2006/main" xmlns:r="http://schemas.openxmlformats.org/officeDocument/2006/relationships" xmlns:p="http://schemas.openxmlformats.org/presentationml/2006/main">
  <p:tag name="PA" val="v5.2.9"/>
</p:tagLst>
</file>

<file path=ppt/tags/tag178.xml><?xml version="1.0" encoding="utf-8"?>
<p:tagLst xmlns:a="http://schemas.openxmlformats.org/drawingml/2006/main" xmlns:r="http://schemas.openxmlformats.org/officeDocument/2006/relationships" xmlns:p="http://schemas.openxmlformats.org/presentationml/2006/main">
  <p:tag name="PA" val="v5.2.9"/>
</p:tagLst>
</file>

<file path=ppt/tags/tag179.xml><?xml version="1.0" encoding="utf-8"?>
<p:tagLst xmlns:a="http://schemas.openxmlformats.org/drawingml/2006/main" xmlns:r="http://schemas.openxmlformats.org/officeDocument/2006/relationships" xmlns:p="http://schemas.openxmlformats.org/presentationml/2006/main">
  <p:tag name="PA" val="v5.2.9"/>
</p:tagLst>
</file>

<file path=ppt/tags/tag18.xml><?xml version="1.0" encoding="utf-8"?>
<p:tagLst xmlns:a="http://schemas.openxmlformats.org/drawingml/2006/main" xmlns:r="http://schemas.openxmlformats.org/officeDocument/2006/relationships" xmlns:p="http://schemas.openxmlformats.org/presentationml/2006/main">
  <p:tag name="PA" val="v5.2.9"/>
</p:tagLst>
</file>

<file path=ppt/tags/tag180.xml><?xml version="1.0" encoding="utf-8"?>
<p:tagLst xmlns:a="http://schemas.openxmlformats.org/drawingml/2006/main" xmlns:r="http://schemas.openxmlformats.org/officeDocument/2006/relationships" xmlns:p="http://schemas.openxmlformats.org/presentationml/2006/main">
  <p:tag name="PA" val="v5.2.9"/>
</p:tagLst>
</file>

<file path=ppt/tags/tag181.xml><?xml version="1.0" encoding="utf-8"?>
<p:tagLst xmlns:a="http://schemas.openxmlformats.org/drawingml/2006/main" xmlns:r="http://schemas.openxmlformats.org/officeDocument/2006/relationships" xmlns:p="http://schemas.openxmlformats.org/presentationml/2006/main">
  <p:tag name="PA" val="v5.2.9"/>
</p:tagLst>
</file>

<file path=ppt/tags/tag182.xml><?xml version="1.0" encoding="utf-8"?>
<p:tagLst xmlns:a="http://schemas.openxmlformats.org/drawingml/2006/main" xmlns:r="http://schemas.openxmlformats.org/officeDocument/2006/relationships" xmlns:p="http://schemas.openxmlformats.org/presentationml/2006/main">
  <p:tag name="PA" val="v5.2.9"/>
</p:tagLst>
</file>

<file path=ppt/tags/tag183.xml><?xml version="1.0" encoding="utf-8"?>
<p:tagLst xmlns:a="http://schemas.openxmlformats.org/drawingml/2006/main" xmlns:r="http://schemas.openxmlformats.org/officeDocument/2006/relationships" xmlns:p="http://schemas.openxmlformats.org/presentationml/2006/main">
  <p:tag name="PA" val="v5.2.9"/>
</p:tagLst>
</file>

<file path=ppt/tags/tag184.xml><?xml version="1.0" encoding="utf-8"?>
<p:tagLst xmlns:a="http://schemas.openxmlformats.org/drawingml/2006/main" xmlns:r="http://schemas.openxmlformats.org/officeDocument/2006/relationships" xmlns:p="http://schemas.openxmlformats.org/presentationml/2006/main">
  <p:tag name="PA" val="v5.2.9"/>
</p:tagLst>
</file>

<file path=ppt/tags/tag185.xml><?xml version="1.0" encoding="utf-8"?>
<p:tagLst xmlns:a="http://schemas.openxmlformats.org/drawingml/2006/main" xmlns:r="http://schemas.openxmlformats.org/officeDocument/2006/relationships" xmlns:p="http://schemas.openxmlformats.org/presentationml/2006/main">
  <p:tag name="PA" val="v5.2.9"/>
</p:tagLst>
</file>

<file path=ppt/tags/tag186.xml><?xml version="1.0" encoding="utf-8"?>
<p:tagLst xmlns:a="http://schemas.openxmlformats.org/drawingml/2006/main" xmlns:r="http://schemas.openxmlformats.org/officeDocument/2006/relationships" xmlns:p="http://schemas.openxmlformats.org/presentationml/2006/main">
  <p:tag name="PA" val="v5.2.9"/>
</p:tagLst>
</file>

<file path=ppt/tags/tag187.xml><?xml version="1.0" encoding="utf-8"?>
<p:tagLst xmlns:a="http://schemas.openxmlformats.org/drawingml/2006/main" xmlns:r="http://schemas.openxmlformats.org/officeDocument/2006/relationships" xmlns:p="http://schemas.openxmlformats.org/presentationml/2006/main">
  <p:tag name="PA" val="v5.2.9"/>
</p:tagLst>
</file>

<file path=ppt/tags/tag188.xml><?xml version="1.0" encoding="utf-8"?>
<p:tagLst xmlns:a="http://schemas.openxmlformats.org/drawingml/2006/main" xmlns:r="http://schemas.openxmlformats.org/officeDocument/2006/relationships" xmlns:p="http://schemas.openxmlformats.org/presentationml/2006/main">
  <p:tag name="PA" val="v5.2.9"/>
</p:tagLst>
</file>

<file path=ppt/tags/tag189.xml><?xml version="1.0" encoding="utf-8"?>
<p:tagLst xmlns:a="http://schemas.openxmlformats.org/drawingml/2006/main" xmlns:r="http://schemas.openxmlformats.org/officeDocument/2006/relationships" xmlns:p="http://schemas.openxmlformats.org/presentationml/2006/main">
  <p:tag name="PA" val="v5.2.9"/>
</p:tagLst>
</file>

<file path=ppt/tags/tag19.xml><?xml version="1.0" encoding="utf-8"?>
<p:tagLst xmlns:a="http://schemas.openxmlformats.org/drawingml/2006/main" xmlns:r="http://schemas.openxmlformats.org/officeDocument/2006/relationships" xmlns:p="http://schemas.openxmlformats.org/presentationml/2006/main">
  <p:tag name="PA" val="v5.2.9"/>
</p:tagLst>
</file>

<file path=ppt/tags/tag190.xml><?xml version="1.0" encoding="utf-8"?>
<p:tagLst xmlns:a="http://schemas.openxmlformats.org/drawingml/2006/main" xmlns:r="http://schemas.openxmlformats.org/officeDocument/2006/relationships" xmlns:p="http://schemas.openxmlformats.org/presentationml/2006/main">
  <p:tag name="PA" val="v5.2.9"/>
</p:tagLst>
</file>

<file path=ppt/tags/tag191.xml><?xml version="1.0" encoding="utf-8"?>
<p:tagLst xmlns:a="http://schemas.openxmlformats.org/drawingml/2006/main" xmlns:r="http://schemas.openxmlformats.org/officeDocument/2006/relationships" xmlns:p="http://schemas.openxmlformats.org/presentationml/2006/main">
  <p:tag name="PA" val="v5.2.9"/>
</p:tagLst>
</file>

<file path=ppt/tags/tag192.xml><?xml version="1.0" encoding="utf-8"?>
<p:tagLst xmlns:a="http://schemas.openxmlformats.org/drawingml/2006/main" xmlns:r="http://schemas.openxmlformats.org/officeDocument/2006/relationships" xmlns:p="http://schemas.openxmlformats.org/presentationml/2006/main">
  <p:tag name="PA" val="v5.2.9"/>
</p:tagLst>
</file>

<file path=ppt/tags/tag193.xml><?xml version="1.0" encoding="utf-8"?>
<p:tagLst xmlns:a="http://schemas.openxmlformats.org/drawingml/2006/main" xmlns:r="http://schemas.openxmlformats.org/officeDocument/2006/relationships" xmlns:p="http://schemas.openxmlformats.org/presentationml/2006/main">
  <p:tag name="PA" val="v5.2.9"/>
</p:tagLst>
</file>

<file path=ppt/tags/tag194.xml><?xml version="1.0" encoding="utf-8"?>
<p:tagLst xmlns:a="http://schemas.openxmlformats.org/drawingml/2006/main" xmlns:r="http://schemas.openxmlformats.org/officeDocument/2006/relationships" xmlns:p="http://schemas.openxmlformats.org/presentationml/2006/main">
  <p:tag name="PA" val="v5.2.9"/>
</p:tagLst>
</file>

<file path=ppt/tags/tag195.xml><?xml version="1.0" encoding="utf-8"?>
<p:tagLst xmlns:a="http://schemas.openxmlformats.org/drawingml/2006/main" xmlns:r="http://schemas.openxmlformats.org/officeDocument/2006/relationships" xmlns:p="http://schemas.openxmlformats.org/presentationml/2006/main">
  <p:tag name="PA" val="v5.2.9"/>
</p:tagLst>
</file>

<file path=ppt/tags/tag196.xml><?xml version="1.0" encoding="utf-8"?>
<p:tagLst xmlns:a="http://schemas.openxmlformats.org/drawingml/2006/main" xmlns:r="http://schemas.openxmlformats.org/officeDocument/2006/relationships" xmlns:p="http://schemas.openxmlformats.org/presentationml/2006/main">
  <p:tag name="PA" val="v5.2.9"/>
</p:tagLst>
</file>

<file path=ppt/tags/tag197.xml><?xml version="1.0" encoding="utf-8"?>
<p:tagLst xmlns:a="http://schemas.openxmlformats.org/drawingml/2006/main" xmlns:r="http://schemas.openxmlformats.org/officeDocument/2006/relationships" xmlns:p="http://schemas.openxmlformats.org/presentationml/2006/main">
  <p:tag name="PA" val="v5.2.9"/>
</p:tagLst>
</file>

<file path=ppt/tags/tag198.xml><?xml version="1.0" encoding="utf-8"?>
<p:tagLst xmlns:a="http://schemas.openxmlformats.org/drawingml/2006/main" xmlns:r="http://schemas.openxmlformats.org/officeDocument/2006/relationships" xmlns:p="http://schemas.openxmlformats.org/presentationml/2006/main">
  <p:tag name="PA" val="v5.2.9"/>
</p:tagLst>
</file>

<file path=ppt/tags/tag199.xml><?xml version="1.0" encoding="utf-8"?>
<p:tagLst xmlns:a="http://schemas.openxmlformats.org/drawingml/2006/main" xmlns:r="http://schemas.openxmlformats.org/officeDocument/2006/relationships" xmlns:p="http://schemas.openxmlformats.org/presentationml/2006/main">
  <p:tag name="PA" val="v5.2.9"/>
</p:tagLst>
</file>

<file path=ppt/tags/tag2.xml><?xml version="1.0" encoding="utf-8"?>
<p:tagLst xmlns:a="http://schemas.openxmlformats.org/drawingml/2006/main" xmlns:r="http://schemas.openxmlformats.org/officeDocument/2006/relationships" xmlns:p="http://schemas.openxmlformats.org/presentationml/2006/main">
  <p:tag name="PA" val="v5.2.9"/>
</p:tagLst>
</file>

<file path=ppt/tags/tag20.xml><?xml version="1.0" encoding="utf-8"?>
<p:tagLst xmlns:a="http://schemas.openxmlformats.org/drawingml/2006/main" xmlns:r="http://schemas.openxmlformats.org/officeDocument/2006/relationships" xmlns:p="http://schemas.openxmlformats.org/presentationml/2006/main">
  <p:tag name="PA" val="v5.2.9"/>
</p:tagLst>
</file>

<file path=ppt/tags/tag200.xml><?xml version="1.0" encoding="utf-8"?>
<p:tagLst xmlns:a="http://schemas.openxmlformats.org/drawingml/2006/main" xmlns:r="http://schemas.openxmlformats.org/officeDocument/2006/relationships" xmlns:p="http://schemas.openxmlformats.org/presentationml/2006/main">
  <p:tag name="PA" val="v5.2.9"/>
</p:tagLst>
</file>

<file path=ppt/tags/tag201.xml><?xml version="1.0" encoding="utf-8"?>
<p:tagLst xmlns:a="http://schemas.openxmlformats.org/drawingml/2006/main" xmlns:r="http://schemas.openxmlformats.org/officeDocument/2006/relationships" xmlns:p="http://schemas.openxmlformats.org/presentationml/2006/main">
  <p:tag name="PA" val="v5.2.9"/>
</p:tagLst>
</file>

<file path=ppt/tags/tag202.xml><?xml version="1.0" encoding="utf-8"?>
<p:tagLst xmlns:a="http://schemas.openxmlformats.org/drawingml/2006/main" xmlns:r="http://schemas.openxmlformats.org/officeDocument/2006/relationships" xmlns:p="http://schemas.openxmlformats.org/presentationml/2006/main">
  <p:tag name="PA" val="v5.2.9"/>
</p:tagLst>
</file>

<file path=ppt/tags/tag203.xml><?xml version="1.0" encoding="utf-8"?>
<p:tagLst xmlns:a="http://schemas.openxmlformats.org/drawingml/2006/main" xmlns:r="http://schemas.openxmlformats.org/officeDocument/2006/relationships" xmlns:p="http://schemas.openxmlformats.org/presentationml/2006/main">
  <p:tag name="PA" val="v5.2.9"/>
</p:tagLst>
</file>

<file path=ppt/tags/tag204.xml><?xml version="1.0" encoding="utf-8"?>
<p:tagLst xmlns:a="http://schemas.openxmlformats.org/drawingml/2006/main" xmlns:r="http://schemas.openxmlformats.org/officeDocument/2006/relationships" xmlns:p="http://schemas.openxmlformats.org/presentationml/2006/main">
  <p:tag name="PA" val="v5.2.9"/>
</p:tagLst>
</file>

<file path=ppt/tags/tag205.xml><?xml version="1.0" encoding="utf-8"?>
<p:tagLst xmlns:a="http://schemas.openxmlformats.org/drawingml/2006/main" xmlns:r="http://schemas.openxmlformats.org/officeDocument/2006/relationships" xmlns:p="http://schemas.openxmlformats.org/presentationml/2006/main">
  <p:tag name="PA" val="v5.2.9"/>
</p:tagLst>
</file>

<file path=ppt/tags/tag206.xml><?xml version="1.0" encoding="utf-8"?>
<p:tagLst xmlns:a="http://schemas.openxmlformats.org/drawingml/2006/main" xmlns:r="http://schemas.openxmlformats.org/officeDocument/2006/relationships" xmlns:p="http://schemas.openxmlformats.org/presentationml/2006/main">
  <p:tag name="PA" val="v5.2.9"/>
</p:tagLst>
</file>

<file path=ppt/tags/tag207.xml><?xml version="1.0" encoding="utf-8"?>
<p:tagLst xmlns:a="http://schemas.openxmlformats.org/drawingml/2006/main" xmlns:r="http://schemas.openxmlformats.org/officeDocument/2006/relationships" xmlns:p="http://schemas.openxmlformats.org/presentationml/2006/main">
  <p:tag name="PA" val="v5.2.9"/>
</p:tagLst>
</file>

<file path=ppt/tags/tag208.xml><?xml version="1.0" encoding="utf-8"?>
<p:tagLst xmlns:a="http://schemas.openxmlformats.org/drawingml/2006/main" xmlns:r="http://schemas.openxmlformats.org/officeDocument/2006/relationships" xmlns:p="http://schemas.openxmlformats.org/presentationml/2006/main">
  <p:tag name="PA" val="v5.2.9"/>
</p:tagLst>
</file>

<file path=ppt/tags/tag209.xml><?xml version="1.0" encoding="utf-8"?>
<p:tagLst xmlns:a="http://schemas.openxmlformats.org/drawingml/2006/main" xmlns:r="http://schemas.openxmlformats.org/officeDocument/2006/relationships" xmlns:p="http://schemas.openxmlformats.org/presentationml/2006/main">
  <p:tag name="PA" val="v5.2.9"/>
</p:tagLst>
</file>

<file path=ppt/tags/tag21.xml><?xml version="1.0" encoding="utf-8"?>
<p:tagLst xmlns:a="http://schemas.openxmlformats.org/drawingml/2006/main" xmlns:r="http://schemas.openxmlformats.org/officeDocument/2006/relationships" xmlns:p="http://schemas.openxmlformats.org/presentationml/2006/main">
  <p:tag name="PA" val="v5.2.9"/>
</p:tagLst>
</file>

<file path=ppt/tags/tag210.xml><?xml version="1.0" encoding="utf-8"?>
<p:tagLst xmlns:a="http://schemas.openxmlformats.org/drawingml/2006/main" xmlns:r="http://schemas.openxmlformats.org/officeDocument/2006/relationships" xmlns:p="http://schemas.openxmlformats.org/presentationml/2006/main">
  <p:tag name="PA" val="v5.2.9"/>
</p:tagLst>
</file>

<file path=ppt/tags/tag211.xml><?xml version="1.0" encoding="utf-8"?>
<p:tagLst xmlns:a="http://schemas.openxmlformats.org/drawingml/2006/main" xmlns:r="http://schemas.openxmlformats.org/officeDocument/2006/relationships" xmlns:p="http://schemas.openxmlformats.org/presentationml/2006/main">
  <p:tag name="PA" val="v5.2.9"/>
</p:tagLst>
</file>

<file path=ppt/tags/tag212.xml><?xml version="1.0" encoding="utf-8"?>
<p:tagLst xmlns:a="http://schemas.openxmlformats.org/drawingml/2006/main" xmlns:r="http://schemas.openxmlformats.org/officeDocument/2006/relationships" xmlns:p="http://schemas.openxmlformats.org/presentationml/2006/main">
  <p:tag name="PA" val="v5.2.9"/>
</p:tagLst>
</file>

<file path=ppt/tags/tag213.xml><?xml version="1.0" encoding="utf-8"?>
<p:tagLst xmlns:a="http://schemas.openxmlformats.org/drawingml/2006/main" xmlns:r="http://schemas.openxmlformats.org/officeDocument/2006/relationships" xmlns:p="http://schemas.openxmlformats.org/presentationml/2006/main">
  <p:tag name="PA" val="v5.2.9"/>
</p:tagLst>
</file>

<file path=ppt/tags/tag214.xml><?xml version="1.0" encoding="utf-8"?>
<p:tagLst xmlns:a="http://schemas.openxmlformats.org/drawingml/2006/main" xmlns:r="http://schemas.openxmlformats.org/officeDocument/2006/relationships" xmlns:p="http://schemas.openxmlformats.org/presentationml/2006/main">
  <p:tag name="PA" val="v5.2.9"/>
</p:tagLst>
</file>

<file path=ppt/tags/tag215.xml><?xml version="1.0" encoding="utf-8"?>
<p:tagLst xmlns:a="http://schemas.openxmlformats.org/drawingml/2006/main" xmlns:r="http://schemas.openxmlformats.org/officeDocument/2006/relationships" xmlns:p="http://schemas.openxmlformats.org/presentationml/2006/main">
  <p:tag name="PA" val="v5.2.9"/>
</p:tagLst>
</file>

<file path=ppt/tags/tag216.xml><?xml version="1.0" encoding="utf-8"?>
<p:tagLst xmlns:a="http://schemas.openxmlformats.org/drawingml/2006/main" xmlns:r="http://schemas.openxmlformats.org/officeDocument/2006/relationships" xmlns:p="http://schemas.openxmlformats.org/presentationml/2006/main">
  <p:tag name="PA" val="v5.2.9"/>
</p:tagLst>
</file>

<file path=ppt/tags/tag217.xml><?xml version="1.0" encoding="utf-8"?>
<p:tagLst xmlns:a="http://schemas.openxmlformats.org/drawingml/2006/main" xmlns:r="http://schemas.openxmlformats.org/officeDocument/2006/relationships" xmlns:p="http://schemas.openxmlformats.org/presentationml/2006/main">
  <p:tag name="PA" val="v5.2.9"/>
</p:tagLst>
</file>

<file path=ppt/tags/tag218.xml><?xml version="1.0" encoding="utf-8"?>
<p:tagLst xmlns:a="http://schemas.openxmlformats.org/drawingml/2006/main" xmlns:r="http://schemas.openxmlformats.org/officeDocument/2006/relationships" xmlns:p="http://schemas.openxmlformats.org/presentationml/2006/main">
  <p:tag name="PA" val="v5.2.9"/>
</p:tagLst>
</file>

<file path=ppt/tags/tag219.xml><?xml version="1.0" encoding="utf-8"?>
<p:tagLst xmlns:a="http://schemas.openxmlformats.org/drawingml/2006/main" xmlns:r="http://schemas.openxmlformats.org/officeDocument/2006/relationships" xmlns:p="http://schemas.openxmlformats.org/presentationml/2006/main">
  <p:tag name="PA" val="v5.2.9"/>
</p:tagLst>
</file>

<file path=ppt/tags/tag22.xml><?xml version="1.0" encoding="utf-8"?>
<p:tagLst xmlns:a="http://schemas.openxmlformats.org/drawingml/2006/main" xmlns:r="http://schemas.openxmlformats.org/officeDocument/2006/relationships" xmlns:p="http://schemas.openxmlformats.org/presentationml/2006/main">
  <p:tag name="PA" val="v5.2.9"/>
</p:tagLst>
</file>

<file path=ppt/tags/tag220.xml><?xml version="1.0" encoding="utf-8"?>
<p:tagLst xmlns:a="http://schemas.openxmlformats.org/drawingml/2006/main" xmlns:r="http://schemas.openxmlformats.org/officeDocument/2006/relationships" xmlns:p="http://schemas.openxmlformats.org/presentationml/2006/main">
  <p:tag name="PA" val="v5.2.9"/>
</p:tagLst>
</file>

<file path=ppt/tags/tag221.xml><?xml version="1.0" encoding="utf-8"?>
<p:tagLst xmlns:a="http://schemas.openxmlformats.org/drawingml/2006/main" xmlns:r="http://schemas.openxmlformats.org/officeDocument/2006/relationships" xmlns:p="http://schemas.openxmlformats.org/presentationml/2006/main">
  <p:tag name="PA" val="v5.2.9"/>
</p:tagLst>
</file>

<file path=ppt/tags/tag222.xml><?xml version="1.0" encoding="utf-8"?>
<p:tagLst xmlns:a="http://schemas.openxmlformats.org/drawingml/2006/main" xmlns:r="http://schemas.openxmlformats.org/officeDocument/2006/relationships" xmlns:p="http://schemas.openxmlformats.org/presentationml/2006/main">
  <p:tag name="PA" val="v5.2.9"/>
</p:tagLst>
</file>

<file path=ppt/tags/tag223.xml><?xml version="1.0" encoding="utf-8"?>
<p:tagLst xmlns:a="http://schemas.openxmlformats.org/drawingml/2006/main" xmlns:r="http://schemas.openxmlformats.org/officeDocument/2006/relationships" xmlns:p="http://schemas.openxmlformats.org/presentationml/2006/main">
  <p:tag name="PA" val="v5.2.9"/>
</p:tagLst>
</file>

<file path=ppt/tags/tag224.xml><?xml version="1.0" encoding="utf-8"?>
<p:tagLst xmlns:a="http://schemas.openxmlformats.org/drawingml/2006/main" xmlns:r="http://schemas.openxmlformats.org/officeDocument/2006/relationships" xmlns:p="http://schemas.openxmlformats.org/presentationml/2006/main">
  <p:tag name="PA" val="v5.2.9"/>
</p:tagLst>
</file>

<file path=ppt/tags/tag225.xml><?xml version="1.0" encoding="utf-8"?>
<p:tagLst xmlns:a="http://schemas.openxmlformats.org/drawingml/2006/main" xmlns:r="http://schemas.openxmlformats.org/officeDocument/2006/relationships" xmlns:p="http://schemas.openxmlformats.org/presentationml/2006/main">
  <p:tag name="PA" val="v5.2.9"/>
</p:tagLst>
</file>

<file path=ppt/tags/tag226.xml><?xml version="1.0" encoding="utf-8"?>
<p:tagLst xmlns:a="http://schemas.openxmlformats.org/drawingml/2006/main" xmlns:r="http://schemas.openxmlformats.org/officeDocument/2006/relationships" xmlns:p="http://schemas.openxmlformats.org/presentationml/2006/main">
  <p:tag name="PA" val="v5.2.9"/>
</p:tagLst>
</file>

<file path=ppt/tags/tag227.xml><?xml version="1.0" encoding="utf-8"?>
<p:tagLst xmlns:a="http://schemas.openxmlformats.org/drawingml/2006/main" xmlns:r="http://schemas.openxmlformats.org/officeDocument/2006/relationships" xmlns:p="http://schemas.openxmlformats.org/presentationml/2006/main">
  <p:tag name="PA" val="v5.2.9"/>
</p:tagLst>
</file>

<file path=ppt/tags/tag228.xml><?xml version="1.0" encoding="utf-8"?>
<p:tagLst xmlns:a="http://schemas.openxmlformats.org/drawingml/2006/main" xmlns:r="http://schemas.openxmlformats.org/officeDocument/2006/relationships" xmlns:p="http://schemas.openxmlformats.org/presentationml/2006/main">
  <p:tag name="PA" val="v5.2.9"/>
</p:tagLst>
</file>

<file path=ppt/tags/tag229.xml><?xml version="1.0" encoding="utf-8"?>
<p:tagLst xmlns:a="http://schemas.openxmlformats.org/drawingml/2006/main" xmlns:r="http://schemas.openxmlformats.org/officeDocument/2006/relationships" xmlns:p="http://schemas.openxmlformats.org/presentationml/2006/main">
  <p:tag name="PA" val="v5.2.9"/>
</p:tagLst>
</file>

<file path=ppt/tags/tag23.xml><?xml version="1.0" encoding="utf-8"?>
<p:tagLst xmlns:a="http://schemas.openxmlformats.org/drawingml/2006/main" xmlns:r="http://schemas.openxmlformats.org/officeDocument/2006/relationships" xmlns:p="http://schemas.openxmlformats.org/presentationml/2006/main">
  <p:tag name="PA" val="v5.2.9"/>
</p:tagLst>
</file>

<file path=ppt/tags/tag230.xml><?xml version="1.0" encoding="utf-8"?>
<p:tagLst xmlns:a="http://schemas.openxmlformats.org/drawingml/2006/main" xmlns:r="http://schemas.openxmlformats.org/officeDocument/2006/relationships" xmlns:p="http://schemas.openxmlformats.org/presentationml/2006/main">
  <p:tag name="PA" val="v5.2.9"/>
</p:tagLst>
</file>

<file path=ppt/tags/tag231.xml><?xml version="1.0" encoding="utf-8"?>
<p:tagLst xmlns:a="http://schemas.openxmlformats.org/drawingml/2006/main" xmlns:r="http://schemas.openxmlformats.org/officeDocument/2006/relationships" xmlns:p="http://schemas.openxmlformats.org/presentationml/2006/main">
  <p:tag name="PA" val="v5.2.9"/>
</p:tagLst>
</file>

<file path=ppt/tags/tag232.xml><?xml version="1.0" encoding="utf-8"?>
<p:tagLst xmlns:a="http://schemas.openxmlformats.org/drawingml/2006/main" xmlns:r="http://schemas.openxmlformats.org/officeDocument/2006/relationships" xmlns:p="http://schemas.openxmlformats.org/presentationml/2006/main">
  <p:tag name="PA" val="v5.2.9"/>
</p:tagLst>
</file>

<file path=ppt/tags/tag233.xml><?xml version="1.0" encoding="utf-8"?>
<p:tagLst xmlns:a="http://schemas.openxmlformats.org/drawingml/2006/main" xmlns:r="http://schemas.openxmlformats.org/officeDocument/2006/relationships" xmlns:p="http://schemas.openxmlformats.org/presentationml/2006/main">
  <p:tag name="PA" val="v5.2.9"/>
</p:tagLst>
</file>

<file path=ppt/tags/tag234.xml><?xml version="1.0" encoding="utf-8"?>
<p:tagLst xmlns:a="http://schemas.openxmlformats.org/drawingml/2006/main" xmlns:r="http://schemas.openxmlformats.org/officeDocument/2006/relationships" xmlns:p="http://schemas.openxmlformats.org/presentationml/2006/main">
  <p:tag name="PA" val="v5.2.9"/>
</p:tagLst>
</file>

<file path=ppt/tags/tag235.xml><?xml version="1.0" encoding="utf-8"?>
<p:tagLst xmlns:a="http://schemas.openxmlformats.org/drawingml/2006/main" xmlns:r="http://schemas.openxmlformats.org/officeDocument/2006/relationships" xmlns:p="http://schemas.openxmlformats.org/presentationml/2006/main">
  <p:tag name="PA" val="v5.2.9"/>
</p:tagLst>
</file>

<file path=ppt/tags/tag236.xml><?xml version="1.0" encoding="utf-8"?>
<p:tagLst xmlns:a="http://schemas.openxmlformats.org/drawingml/2006/main" xmlns:r="http://schemas.openxmlformats.org/officeDocument/2006/relationships" xmlns:p="http://schemas.openxmlformats.org/presentationml/2006/main">
  <p:tag name="PA" val="v5.2.9"/>
</p:tagLst>
</file>

<file path=ppt/tags/tag237.xml><?xml version="1.0" encoding="utf-8"?>
<p:tagLst xmlns:a="http://schemas.openxmlformats.org/drawingml/2006/main" xmlns:r="http://schemas.openxmlformats.org/officeDocument/2006/relationships" xmlns:p="http://schemas.openxmlformats.org/presentationml/2006/main">
  <p:tag name="PA" val="v5.2.9"/>
</p:tagLst>
</file>

<file path=ppt/tags/tag238.xml><?xml version="1.0" encoding="utf-8"?>
<p:tagLst xmlns:a="http://schemas.openxmlformats.org/drawingml/2006/main" xmlns:r="http://schemas.openxmlformats.org/officeDocument/2006/relationships" xmlns:p="http://schemas.openxmlformats.org/presentationml/2006/main">
  <p:tag name="PA" val="v5.2.9"/>
</p:tagLst>
</file>

<file path=ppt/tags/tag239.xml><?xml version="1.0" encoding="utf-8"?>
<p:tagLst xmlns:a="http://schemas.openxmlformats.org/drawingml/2006/main" xmlns:r="http://schemas.openxmlformats.org/officeDocument/2006/relationships" xmlns:p="http://schemas.openxmlformats.org/presentationml/2006/main">
  <p:tag name="PA" val="v5.2.9"/>
</p:tagLst>
</file>

<file path=ppt/tags/tag24.xml><?xml version="1.0" encoding="utf-8"?>
<p:tagLst xmlns:a="http://schemas.openxmlformats.org/drawingml/2006/main" xmlns:r="http://schemas.openxmlformats.org/officeDocument/2006/relationships" xmlns:p="http://schemas.openxmlformats.org/presentationml/2006/main">
  <p:tag name="PA" val="v5.2.9"/>
</p:tagLst>
</file>

<file path=ppt/tags/tag240.xml><?xml version="1.0" encoding="utf-8"?>
<p:tagLst xmlns:a="http://schemas.openxmlformats.org/drawingml/2006/main" xmlns:r="http://schemas.openxmlformats.org/officeDocument/2006/relationships" xmlns:p="http://schemas.openxmlformats.org/presentationml/2006/main">
  <p:tag name="PA" val="v5.2.9"/>
</p:tagLst>
</file>

<file path=ppt/tags/tag241.xml><?xml version="1.0" encoding="utf-8"?>
<p:tagLst xmlns:a="http://schemas.openxmlformats.org/drawingml/2006/main" xmlns:r="http://schemas.openxmlformats.org/officeDocument/2006/relationships" xmlns:p="http://schemas.openxmlformats.org/presentationml/2006/main">
  <p:tag name="PA" val="v5.2.9"/>
</p:tagLst>
</file>

<file path=ppt/tags/tag242.xml><?xml version="1.0" encoding="utf-8"?>
<p:tagLst xmlns:a="http://schemas.openxmlformats.org/drawingml/2006/main" xmlns:r="http://schemas.openxmlformats.org/officeDocument/2006/relationships" xmlns:p="http://schemas.openxmlformats.org/presentationml/2006/main">
  <p:tag name="PA" val="v5.2.9"/>
</p:tagLst>
</file>

<file path=ppt/tags/tag243.xml><?xml version="1.0" encoding="utf-8"?>
<p:tagLst xmlns:a="http://schemas.openxmlformats.org/drawingml/2006/main" xmlns:r="http://schemas.openxmlformats.org/officeDocument/2006/relationships" xmlns:p="http://schemas.openxmlformats.org/presentationml/2006/main">
  <p:tag name="PA" val="v5.2.9"/>
</p:tagLst>
</file>

<file path=ppt/tags/tag244.xml><?xml version="1.0" encoding="utf-8"?>
<p:tagLst xmlns:a="http://schemas.openxmlformats.org/drawingml/2006/main" xmlns:r="http://schemas.openxmlformats.org/officeDocument/2006/relationships" xmlns:p="http://schemas.openxmlformats.org/presentationml/2006/main">
  <p:tag name="PA" val="v5.2.9"/>
</p:tagLst>
</file>

<file path=ppt/tags/tag245.xml><?xml version="1.0" encoding="utf-8"?>
<p:tagLst xmlns:a="http://schemas.openxmlformats.org/drawingml/2006/main" xmlns:r="http://schemas.openxmlformats.org/officeDocument/2006/relationships" xmlns:p="http://schemas.openxmlformats.org/presentationml/2006/main">
  <p:tag name="PA" val="v5.2.9"/>
</p:tagLst>
</file>

<file path=ppt/tags/tag246.xml><?xml version="1.0" encoding="utf-8"?>
<p:tagLst xmlns:a="http://schemas.openxmlformats.org/drawingml/2006/main" xmlns:r="http://schemas.openxmlformats.org/officeDocument/2006/relationships" xmlns:p="http://schemas.openxmlformats.org/presentationml/2006/main">
  <p:tag name="PA" val="v5.2.9"/>
</p:tagLst>
</file>

<file path=ppt/tags/tag247.xml><?xml version="1.0" encoding="utf-8"?>
<p:tagLst xmlns:a="http://schemas.openxmlformats.org/drawingml/2006/main" xmlns:r="http://schemas.openxmlformats.org/officeDocument/2006/relationships" xmlns:p="http://schemas.openxmlformats.org/presentationml/2006/main">
  <p:tag name="PA" val="v5.2.9"/>
</p:tagLst>
</file>

<file path=ppt/tags/tag248.xml><?xml version="1.0" encoding="utf-8"?>
<p:tagLst xmlns:a="http://schemas.openxmlformats.org/drawingml/2006/main" xmlns:r="http://schemas.openxmlformats.org/officeDocument/2006/relationships" xmlns:p="http://schemas.openxmlformats.org/presentationml/2006/main">
  <p:tag name="PA" val="v5.2.9"/>
</p:tagLst>
</file>

<file path=ppt/tags/tag249.xml><?xml version="1.0" encoding="utf-8"?>
<p:tagLst xmlns:a="http://schemas.openxmlformats.org/drawingml/2006/main" xmlns:r="http://schemas.openxmlformats.org/officeDocument/2006/relationships" xmlns:p="http://schemas.openxmlformats.org/presentationml/2006/main">
  <p:tag name="PA" val="v5.2.9"/>
</p:tagLst>
</file>

<file path=ppt/tags/tag25.xml><?xml version="1.0" encoding="utf-8"?>
<p:tagLst xmlns:a="http://schemas.openxmlformats.org/drawingml/2006/main" xmlns:r="http://schemas.openxmlformats.org/officeDocument/2006/relationships" xmlns:p="http://schemas.openxmlformats.org/presentationml/2006/main">
  <p:tag name="PA" val="v5.2.9"/>
</p:tagLst>
</file>

<file path=ppt/tags/tag250.xml><?xml version="1.0" encoding="utf-8"?>
<p:tagLst xmlns:a="http://schemas.openxmlformats.org/drawingml/2006/main" xmlns:r="http://schemas.openxmlformats.org/officeDocument/2006/relationships" xmlns:p="http://schemas.openxmlformats.org/presentationml/2006/main">
  <p:tag name="PA" val="v5.2.9"/>
</p:tagLst>
</file>

<file path=ppt/tags/tag251.xml><?xml version="1.0" encoding="utf-8"?>
<p:tagLst xmlns:a="http://schemas.openxmlformats.org/drawingml/2006/main" xmlns:r="http://schemas.openxmlformats.org/officeDocument/2006/relationships" xmlns:p="http://schemas.openxmlformats.org/presentationml/2006/main">
  <p:tag name="PA" val="v5.2.9"/>
</p:tagLst>
</file>

<file path=ppt/tags/tag252.xml><?xml version="1.0" encoding="utf-8"?>
<p:tagLst xmlns:a="http://schemas.openxmlformats.org/drawingml/2006/main" xmlns:r="http://schemas.openxmlformats.org/officeDocument/2006/relationships" xmlns:p="http://schemas.openxmlformats.org/presentationml/2006/main">
  <p:tag name="PA" val="v5.2.9"/>
</p:tagLst>
</file>

<file path=ppt/tags/tag253.xml><?xml version="1.0" encoding="utf-8"?>
<p:tagLst xmlns:a="http://schemas.openxmlformats.org/drawingml/2006/main" xmlns:r="http://schemas.openxmlformats.org/officeDocument/2006/relationships" xmlns:p="http://schemas.openxmlformats.org/presentationml/2006/main">
  <p:tag name="PA" val="v5.2.9"/>
</p:tagLst>
</file>

<file path=ppt/tags/tag26.xml><?xml version="1.0" encoding="utf-8"?>
<p:tagLst xmlns:a="http://schemas.openxmlformats.org/drawingml/2006/main" xmlns:r="http://schemas.openxmlformats.org/officeDocument/2006/relationships" xmlns:p="http://schemas.openxmlformats.org/presentationml/2006/main">
  <p:tag name="PA" val="v5.2.9"/>
</p:tagLst>
</file>

<file path=ppt/tags/tag27.xml><?xml version="1.0" encoding="utf-8"?>
<p:tagLst xmlns:a="http://schemas.openxmlformats.org/drawingml/2006/main" xmlns:r="http://schemas.openxmlformats.org/officeDocument/2006/relationships" xmlns:p="http://schemas.openxmlformats.org/presentationml/2006/main">
  <p:tag name="PA" val="v5.2.9"/>
</p:tagLst>
</file>

<file path=ppt/tags/tag28.xml><?xml version="1.0" encoding="utf-8"?>
<p:tagLst xmlns:a="http://schemas.openxmlformats.org/drawingml/2006/main" xmlns:r="http://schemas.openxmlformats.org/officeDocument/2006/relationships" xmlns:p="http://schemas.openxmlformats.org/presentationml/2006/main">
  <p:tag name="PA" val="v5.2.9"/>
</p:tagLst>
</file>

<file path=ppt/tags/tag29.xml><?xml version="1.0" encoding="utf-8"?>
<p:tagLst xmlns:a="http://schemas.openxmlformats.org/drawingml/2006/main" xmlns:r="http://schemas.openxmlformats.org/officeDocument/2006/relationships" xmlns:p="http://schemas.openxmlformats.org/presentationml/2006/main">
  <p:tag name="PA" val="v5.2.9"/>
</p:tagLst>
</file>

<file path=ppt/tags/tag3.xml><?xml version="1.0" encoding="utf-8"?>
<p:tagLst xmlns:a="http://schemas.openxmlformats.org/drawingml/2006/main" xmlns:r="http://schemas.openxmlformats.org/officeDocument/2006/relationships" xmlns:p="http://schemas.openxmlformats.org/presentationml/2006/main">
  <p:tag name="PA" val="v5.2.9"/>
</p:tagLst>
</file>

<file path=ppt/tags/tag30.xml><?xml version="1.0" encoding="utf-8"?>
<p:tagLst xmlns:a="http://schemas.openxmlformats.org/drawingml/2006/main" xmlns:r="http://schemas.openxmlformats.org/officeDocument/2006/relationships" xmlns:p="http://schemas.openxmlformats.org/presentationml/2006/main">
  <p:tag name="PA" val="v5.2.9"/>
</p:tagLst>
</file>

<file path=ppt/tags/tag31.xml><?xml version="1.0" encoding="utf-8"?>
<p:tagLst xmlns:a="http://schemas.openxmlformats.org/drawingml/2006/main" xmlns:r="http://schemas.openxmlformats.org/officeDocument/2006/relationships" xmlns:p="http://schemas.openxmlformats.org/presentationml/2006/main">
  <p:tag name="PA" val="v5.2.9"/>
</p:tagLst>
</file>

<file path=ppt/tags/tag32.xml><?xml version="1.0" encoding="utf-8"?>
<p:tagLst xmlns:a="http://schemas.openxmlformats.org/drawingml/2006/main" xmlns:r="http://schemas.openxmlformats.org/officeDocument/2006/relationships" xmlns:p="http://schemas.openxmlformats.org/presentationml/2006/main">
  <p:tag name="PA" val="v5.2.9"/>
</p:tagLst>
</file>

<file path=ppt/tags/tag33.xml><?xml version="1.0" encoding="utf-8"?>
<p:tagLst xmlns:a="http://schemas.openxmlformats.org/drawingml/2006/main" xmlns:r="http://schemas.openxmlformats.org/officeDocument/2006/relationships" xmlns:p="http://schemas.openxmlformats.org/presentationml/2006/main">
  <p:tag name="PA" val="v5.2.9"/>
</p:tagLst>
</file>

<file path=ppt/tags/tag34.xml><?xml version="1.0" encoding="utf-8"?>
<p:tagLst xmlns:a="http://schemas.openxmlformats.org/drawingml/2006/main" xmlns:r="http://schemas.openxmlformats.org/officeDocument/2006/relationships" xmlns:p="http://schemas.openxmlformats.org/presentationml/2006/main">
  <p:tag name="PA" val="v5.2.9"/>
</p:tagLst>
</file>

<file path=ppt/tags/tag35.xml><?xml version="1.0" encoding="utf-8"?>
<p:tagLst xmlns:a="http://schemas.openxmlformats.org/drawingml/2006/main" xmlns:r="http://schemas.openxmlformats.org/officeDocument/2006/relationships" xmlns:p="http://schemas.openxmlformats.org/presentationml/2006/main">
  <p:tag name="PA" val="v5.2.9"/>
</p:tagLst>
</file>

<file path=ppt/tags/tag36.xml><?xml version="1.0" encoding="utf-8"?>
<p:tagLst xmlns:a="http://schemas.openxmlformats.org/drawingml/2006/main" xmlns:r="http://schemas.openxmlformats.org/officeDocument/2006/relationships" xmlns:p="http://schemas.openxmlformats.org/presentationml/2006/main">
  <p:tag name="PA" val="v5.2.9"/>
</p:tagLst>
</file>

<file path=ppt/tags/tag37.xml><?xml version="1.0" encoding="utf-8"?>
<p:tagLst xmlns:a="http://schemas.openxmlformats.org/drawingml/2006/main" xmlns:r="http://schemas.openxmlformats.org/officeDocument/2006/relationships" xmlns:p="http://schemas.openxmlformats.org/presentationml/2006/main">
  <p:tag name="PA" val="v5.2.9"/>
</p:tagLst>
</file>

<file path=ppt/tags/tag38.xml><?xml version="1.0" encoding="utf-8"?>
<p:tagLst xmlns:a="http://schemas.openxmlformats.org/drawingml/2006/main" xmlns:r="http://schemas.openxmlformats.org/officeDocument/2006/relationships" xmlns:p="http://schemas.openxmlformats.org/presentationml/2006/main">
  <p:tag name="PA" val="v5.2.9"/>
</p:tagLst>
</file>

<file path=ppt/tags/tag39.xml><?xml version="1.0" encoding="utf-8"?>
<p:tagLst xmlns:a="http://schemas.openxmlformats.org/drawingml/2006/main" xmlns:r="http://schemas.openxmlformats.org/officeDocument/2006/relationships" xmlns:p="http://schemas.openxmlformats.org/presentationml/2006/main">
  <p:tag name="PA" val="v5.2.9"/>
</p:tagLst>
</file>

<file path=ppt/tags/tag4.xml><?xml version="1.0" encoding="utf-8"?>
<p:tagLst xmlns:a="http://schemas.openxmlformats.org/drawingml/2006/main" xmlns:r="http://schemas.openxmlformats.org/officeDocument/2006/relationships" xmlns:p="http://schemas.openxmlformats.org/presentationml/2006/main">
  <p:tag name="PA" val="v5.2.9"/>
</p:tagLst>
</file>

<file path=ppt/tags/tag40.xml><?xml version="1.0" encoding="utf-8"?>
<p:tagLst xmlns:a="http://schemas.openxmlformats.org/drawingml/2006/main" xmlns:r="http://schemas.openxmlformats.org/officeDocument/2006/relationships" xmlns:p="http://schemas.openxmlformats.org/presentationml/2006/main">
  <p:tag name="PA" val="v5.2.9"/>
</p:tagLst>
</file>

<file path=ppt/tags/tag41.xml><?xml version="1.0" encoding="utf-8"?>
<p:tagLst xmlns:a="http://schemas.openxmlformats.org/drawingml/2006/main" xmlns:r="http://schemas.openxmlformats.org/officeDocument/2006/relationships" xmlns:p="http://schemas.openxmlformats.org/presentationml/2006/main">
  <p:tag name="PA" val="v5.2.9"/>
</p:tagLst>
</file>

<file path=ppt/tags/tag42.xml><?xml version="1.0" encoding="utf-8"?>
<p:tagLst xmlns:a="http://schemas.openxmlformats.org/drawingml/2006/main" xmlns:r="http://schemas.openxmlformats.org/officeDocument/2006/relationships" xmlns:p="http://schemas.openxmlformats.org/presentationml/2006/main">
  <p:tag name="PA" val="v5.2.9"/>
</p:tagLst>
</file>

<file path=ppt/tags/tag43.xml><?xml version="1.0" encoding="utf-8"?>
<p:tagLst xmlns:a="http://schemas.openxmlformats.org/drawingml/2006/main" xmlns:r="http://schemas.openxmlformats.org/officeDocument/2006/relationships" xmlns:p="http://schemas.openxmlformats.org/presentationml/2006/main">
  <p:tag name="PA" val="v5.2.9"/>
</p:tagLst>
</file>

<file path=ppt/tags/tag44.xml><?xml version="1.0" encoding="utf-8"?>
<p:tagLst xmlns:a="http://schemas.openxmlformats.org/drawingml/2006/main" xmlns:r="http://schemas.openxmlformats.org/officeDocument/2006/relationships" xmlns:p="http://schemas.openxmlformats.org/presentationml/2006/main">
  <p:tag name="PA" val="v5.2.9"/>
</p:tagLst>
</file>

<file path=ppt/tags/tag45.xml><?xml version="1.0" encoding="utf-8"?>
<p:tagLst xmlns:a="http://schemas.openxmlformats.org/drawingml/2006/main" xmlns:r="http://schemas.openxmlformats.org/officeDocument/2006/relationships" xmlns:p="http://schemas.openxmlformats.org/presentationml/2006/main">
  <p:tag name="PA" val="v5.2.9"/>
</p:tagLst>
</file>

<file path=ppt/tags/tag46.xml><?xml version="1.0" encoding="utf-8"?>
<p:tagLst xmlns:a="http://schemas.openxmlformats.org/drawingml/2006/main" xmlns:r="http://schemas.openxmlformats.org/officeDocument/2006/relationships" xmlns:p="http://schemas.openxmlformats.org/presentationml/2006/main">
  <p:tag name="PA" val="v5.2.9"/>
</p:tagLst>
</file>

<file path=ppt/tags/tag47.xml><?xml version="1.0" encoding="utf-8"?>
<p:tagLst xmlns:a="http://schemas.openxmlformats.org/drawingml/2006/main" xmlns:r="http://schemas.openxmlformats.org/officeDocument/2006/relationships" xmlns:p="http://schemas.openxmlformats.org/presentationml/2006/main">
  <p:tag name="PA" val="v5.2.9"/>
</p:tagLst>
</file>

<file path=ppt/tags/tag48.xml><?xml version="1.0" encoding="utf-8"?>
<p:tagLst xmlns:a="http://schemas.openxmlformats.org/drawingml/2006/main" xmlns:r="http://schemas.openxmlformats.org/officeDocument/2006/relationships" xmlns:p="http://schemas.openxmlformats.org/presentationml/2006/main">
  <p:tag name="PA" val="v5.2.9"/>
</p:tagLst>
</file>

<file path=ppt/tags/tag49.xml><?xml version="1.0" encoding="utf-8"?>
<p:tagLst xmlns:a="http://schemas.openxmlformats.org/drawingml/2006/main" xmlns:r="http://schemas.openxmlformats.org/officeDocument/2006/relationships" xmlns:p="http://schemas.openxmlformats.org/presentationml/2006/main">
  <p:tag name="PA" val="v5.2.9"/>
</p:tagLst>
</file>

<file path=ppt/tags/tag5.xml><?xml version="1.0" encoding="utf-8"?>
<p:tagLst xmlns:a="http://schemas.openxmlformats.org/drawingml/2006/main" xmlns:r="http://schemas.openxmlformats.org/officeDocument/2006/relationships" xmlns:p="http://schemas.openxmlformats.org/presentationml/2006/main">
  <p:tag name="PA" val="v5.2.9"/>
</p:tagLst>
</file>

<file path=ppt/tags/tag50.xml><?xml version="1.0" encoding="utf-8"?>
<p:tagLst xmlns:a="http://schemas.openxmlformats.org/drawingml/2006/main" xmlns:r="http://schemas.openxmlformats.org/officeDocument/2006/relationships" xmlns:p="http://schemas.openxmlformats.org/presentationml/2006/main">
  <p:tag name="PA" val="v5.2.9"/>
</p:tagLst>
</file>

<file path=ppt/tags/tag51.xml><?xml version="1.0" encoding="utf-8"?>
<p:tagLst xmlns:a="http://schemas.openxmlformats.org/drawingml/2006/main" xmlns:r="http://schemas.openxmlformats.org/officeDocument/2006/relationships" xmlns:p="http://schemas.openxmlformats.org/presentationml/2006/main">
  <p:tag name="PA" val="v5.2.9"/>
</p:tagLst>
</file>

<file path=ppt/tags/tag52.xml><?xml version="1.0" encoding="utf-8"?>
<p:tagLst xmlns:a="http://schemas.openxmlformats.org/drawingml/2006/main" xmlns:r="http://schemas.openxmlformats.org/officeDocument/2006/relationships" xmlns:p="http://schemas.openxmlformats.org/presentationml/2006/main">
  <p:tag name="PA" val="v5.2.9"/>
</p:tagLst>
</file>

<file path=ppt/tags/tag53.xml><?xml version="1.0" encoding="utf-8"?>
<p:tagLst xmlns:a="http://schemas.openxmlformats.org/drawingml/2006/main" xmlns:r="http://schemas.openxmlformats.org/officeDocument/2006/relationships" xmlns:p="http://schemas.openxmlformats.org/presentationml/2006/main">
  <p:tag name="PA" val="v5.2.9"/>
</p:tagLst>
</file>

<file path=ppt/tags/tag54.xml><?xml version="1.0" encoding="utf-8"?>
<p:tagLst xmlns:a="http://schemas.openxmlformats.org/drawingml/2006/main" xmlns:r="http://schemas.openxmlformats.org/officeDocument/2006/relationships" xmlns:p="http://schemas.openxmlformats.org/presentationml/2006/main">
  <p:tag name="PA" val="v5.2.9"/>
</p:tagLst>
</file>

<file path=ppt/tags/tag55.xml><?xml version="1.0" encoding="utf-8"?>
<p:tagLst xmlns:a="http://schemas.openxmlformats.org/drawingml/2006/main" xmlns:r="http://schemas.openxmlformats.org/officeDocument/2006/relationships" xmlns:p="http://schemas.openxmlformats.org/presentationml/2006/main">
  <p:tag name="PA" val="v5.2.9"/>
</p:tagLst>
</file>

<file path=ppt/tags/tag56.xml><?xml version="1.0" encoding="utf-8"?>
<p:tagLst xmlns:a="http://schemas.openxmlformats.org/drawingml/2006/main" xmlns:r="http://schemas.openxmlformats.org/officeDocument/2006/relationships" xmlns:p="http://schemas.openxmlformats.org/presentationml/2006/main">
  <p:tag name="PA" val="v5.2.9"/>
</p:tagLst>
</file>

<file path=ppt/tags/tag57.xml><?xml version="1.0" encoding="utf-8"?>
<p:tagLst xmlns:a="http://schemas.openxmlformats.org/drawingml/2006/main" xmlns:r="http://schemas.openxmlformats.org/officeDocument/2006/relationships" xmlns:p="http://schemas.openxmlformats.org/presentationml/2006/main">
  <p:tag name="PA" val="v5.2.9"/>
</p:tagLst>
</file>

<file path=ppt/tags/tag58.xml><?xml version="1.0" encoding="utf-8"?>
<p:tagLst xmlns:a="http://schemas.openxmlformats.org/drawingml/2006/main" xmlns:r="http://schemas.openxmlformats.org/officeDocument/2006/relationships" xmlns:p="http://schemas.openxmlformats.org/presentationml/2006/main">
  <p:tag name="PA" val="v5.2.9"/>
</p:tagLst>
</file>

<file path=ppt/tags/tag59.xml><?xml version="1.0" encoding="utf-8"?>
<p:tagLst xmlns:a="http://schemas.openxmlformats.org/drawingml/2006/main" xmlns:r="http://schemas.openxmlformats.org/officeDocument/2006/relationships" xmlns:p="http://schemas.openxmlformats.org/presentationml/2006/main">
  <p:tag name="PA" val="v5.2.9"/>
</p:tagLst>
</file>

<file path=ppt/tags/tag6.xml><?xml version="1.0" encoding="utf-8"?>
<p:tagLst xmlns:a="http://schemas.openxmlformats.org/drawingml/2006/main" xmlns:r="http://schemas.openxmlformats.org/officeDocument/2006/relationships" xmlns:p="http://schemas.openxmlformats.org/presentationml/2006/main">
  <p:tag name="PA" val="v5.2.9"/>
</p:tagLst>
</file>

<file path=ppt/tags/tag60.xml><?xml version="1.0" encoding="utf-8"?>
<p:tagLst xmlns:a="http://schemas.openxmlformats.org/drawingml/2006/main" xmlns:r="http://schemas.openxmlformats.org/officeDocument/2006/relationships" xmlns:p="http://schemas.openxmlformats.org/presentationml/2006/main">
  <p:tag name="PA" val="v5.2.9"/>
</p:tagLst>
</file>

<file path=ppt/tags/tag61.xml><?xml version="1.0" encoding="utf-8"?>
<p:tagLst xmlns:a="http://schemas.openxmlformats.org/drawingml/2006/main" xmlns:r="http://schemas.openxmlformats.org/officeDocument/2006/relationships" xmlns:p="http://schemas.openxmlformats.org/presentationml/2006/main">
  <p:tag name="PA" val="v5.2.9"/>
</p:tagLst>
</file>

<file path=ppt/tags/tag62.xml><?xml version="1.0" encoding="utf-8"?>
<p:tagLst xmlns:a="http://schemas.openxmlformats.org/drawingml/2006/main" xmlns:r="http://schemas.openxmlformats.org/officeDocument/2006/relationships" xmlns:p="http://schemas.openxmlformats.org/presentationml/2006/main">
  <p:tag name="PA" val="v5.2.9"/>
</p:tagLst>
</file>

<file path=ppt/tags/tag63.xml><?xml version="1.0" encoding="utf-8"?>
<p:tagLst xmlns:a="http://schemas.openxmlformats.org/drawingml/2006/main" xmlns:r="http://schemas.openxmlformats.org/officeDocument/2006/relationships" xmlns:p="http://schemas.openxmlformats.org/presentationml/2006/main">
  <p:tag name="PA" val="v5.2.9"/>
</p:tagLst>
</file>

<file path=ppt/tags/tag64.xml><?xml version="1.0" encoding="utf-8"?>
<p:tagLst xmlns:a="http://schemas.openxmlformats.org/drawingml/2006/main" xmlns:r="http://schemas.openxmlformats.org/officeDocument/2006/relationships" xmlns:p="http://schemas.openxmlformats.org/presentationml/2006/main">
  <p:tag name="PA" val="v5.2.9"/>
</p:tagLst>
</file>

<file path=ppt/tags/tag65.xml><?xml version="1.0" encoding="utf-8"?>
<p:tagLst xmlns:a="http://schemas.openxmlformats.org/drawingml/2006/main" xmlns:r="http://schemas.openxmlformats.org/officeDocument/2006/relationships" xmlns:p="http://schemas.openxmlformats.org/presentationml/2006/main">
  <p:tag name="PA" val="v5.2.9"/>
</p:tagLst>
</file>

<file path=ppt/tags/tag66.xml><?xml version="1.0" encoding="utf-8"?>
<p:tagLst xmlns:a="http://schemas.openxmlformats.org/drawingml/2006/main" xmlns:r="http://schemas.openxmlformats.org/officeDocument/2006/relationships" xmlns:p="http://schemas.openxmlformats.org/presentationml/2006/main">
  <p:tag name="PA" val="v5.2.9"/>
</p:tagLst>
</file>

<file path=ppt/tags/tag67.xml><?xml version="1.0" encoding="utf-8"?>
<p:tagLst xmlns:a="http://schemas.openxmlformats.org/drawingml/2006/main" xmlns:r="http://schemas.openxmlformats.org/officeDocument/2006/relationships" xmlns:p="http://schemas.openxmlformats.org/presentationml/2006/main">
  <p:tag name="PA" val="v5.2.9"/>
</p:tagLst>
</file>

<file path=ppt/tags/tag68.xml><?xml version="1.0" encoding="utf-8"?>
<p:tagLst xmlns:a="http://schemas.openxmlformats.org/drawingml/2006/main" xmlns:r="http://schemas.openxmlformats.org/officeDocument/2006/relationships" xmlns:p="http://schemas.openxmlformats.org/presentationml/2006/main">
  <p:tag name="PA" val="v5.2.9"/>
</p:tagLst>
</file>

<file path=ppt/tags/tag69.xml><?xml version="1.0" encoding="utf-8"?>
<p:tagLst xmlns:a="http://schemas.openxmlformats.org/drawingml/2006/main" xmlns:r="http://schemas.openxmlformats.org/officeDocument/2006/relationships" xmlns:p="http://schemas.openxmlformats.org/presentationml/2006/main">
  <p:tag name="PA" val="v5.2.9"/>
</p:tagLst>
</file>

<file path=ppt/tags/tag7.xml><?xml version="1.0" encoding="utf-8"?>
<p:tagLst xmlns:a="http://schemas.openxmlformats.org/drawingml/2006/main" xmlns:r="http://schemas.openxmlformats.org/officeDocument/2006/relationships" xmlns:p="http://schemas.openxmlformats.org/presentationml/2006/main">
  <p:tag name="PA" val="v5.2.9"/>
</p:tagLst>
</file>

<file path=ppt/tags/tag70.xml><?xml version="1.0" encoding="utf-8"?>
<p:tagLst xmlns:a="http://schemas.openxmlformats.org/drawingml/2006/main" xmlns:r="http://schemas.openxmlformats.org/officeDocument/2006/relationships" xmlns:p="http://schemas.openxmlformats.org/presentationml/2006/main">
  <p:tag name="PA" val="v5.2.9"/>
</p:tagLst>
</file>

<file path=ppt/tags/tag71.xml><?xml version="1.0" encoding="utf-8"?>
<p:tagLst xmlns:a="http://schemas.openxmlformats.org/drawingml/2006/main" xmlns:r="http://schemas.openxmlformats.org/officeDocument/2006/relationships" xmlns:p="http://schemas.openxmlformats.org/presentationml/2006/main">
  <p:tag name="PA" val="v5.2.9"/>
</p:tagLst>
</file>

<file path=ppt/tags/tag72.xml><?xml version="1.0" encoding="utf-8"?>
<p:tagLst xmlns:a="http://schemas.openxmlformats.org/drawingml/2006/main" xmlns:r="http://schemas.openxmlformats.org/officeDocument/2006/relationships" xmlns:p="http://schemas.openxmlformats.org/presentationml/2006/main">
  <p:tag name="PA" val="v5.2.9"/>
</p:tagLst>
</file>

<file path=ppt/tags/tag73.xml><?xml version="1.0" encoding="utf-8"?>
<p:tagLst xmlns:a="http://schemas.openxmlformats.org/drawingml/2006/main" xmlns:r="http://schemas.openxmlformats.org/officeDocument/2006/relationships" xmlns:p="http://schemas.openxmlformats.org/presentationml/2006/main">
  <p:tag name="PA" val="v5.2.9"/>
</p:tagLst>
</file>

<file path=ppt/tags/tag74.xml><?xml version="1.0" encoding="utf-8"?>
<p:tagLst xmlns:a="http://schemas.openxmlformats.org/drawingml/2006/main" xmlns:r="http://schemas.openxmlformats.org/officeDocument/2006/relationships" xmlns:p="http://schemas.openxmlformats.org/presentationml/2006/main">
  <p:tag name="PA" val="v5.2.9"/>
</p:tagLst>
</file>

<file path=ppt/tags/tag75.xml><?xml version="1.0" encoding="utf-8"?>
<p:tagLst xmlns:a="http://schemas.openxmlformats.org/drawingml/2006/main" xmlns:r="http://schemas.openxmlformats.org/officeDocument/2006/relationships" xmlns:p="http://schemas.openxmlformats.org/presentationml/2006/main">
  <p:tag name="PA" val="v5.2.9"/>
</p:tagLst>
</file>

<file path=ppt/tags/tag76.xml><?xml version="1.0" encoding="utf-8"?>
<p:tagLst xmlns:a="http://schemas.openxmlformats.org/drawingml/2006/main" xmlns:r="http://schemas.openxmlformats.org/officeDocument/2006/relationships" xmlns:p="http://schemas.openxmlformats.org/presentationml/2006/main">
  <p:tag name="PA" val="v5.2.9"/>
</p:tagLst>
</file>

<file path=ppt/tags/tag77.xml><?xml version="1.0" encoding="utf-8"?>
<p:tagLst xmlns:a="http://schemas.openxmlformats.org/drawingml/2006/main" xmlns:r="http://schemas.openxmlformats.org/officeDocument/2006/relationships" xmlns:p="http://schemas.openxmlformats.org/presentationml/2006/main">
  <p:tag name="PA" val="v5.2.9"/>
</p:tagLst>
</file>

<file path=ppt/tags/tag78.xml><?xml version="1.0" encoding="utf-8"?>
<p:tagLst xmlns:a="http://schemas.openxmlformats.org/drawingml/2006/main" xmlns:r="http://schemas.openxmlformats.org/officeDocument/2006/relationships" xmlns:p="http://schemas.openxmlformats.org/presentationml/2006/main">
  <p:tag name="PA" val="v5.2.9"/>
</p:tagLst>
</file>

<file path=ppt/tags/tag79.xml><?xml version="1.0" encoding="utf-8"?>
<p:tagLst xmlns:a="http://schemas.openxmlformats.org/drawingml/2006/main" xmlns:r="http://schemas.openxmlformats.org/officeDocument/2006/relationships" xmlns:p="http://schemas.openxmlformats.org/presentationml/2006/main">
  <p:tag name="PA" val="v5.2.9"/>
</p:tagLst>
</file>

<file path=ppt/tags/tag8.xml><?xml version="1.0" encoding="utf-8"?>
<p:tagLst xmlns:a="http://schemas.openxmlformats.org/drawingml/2006/main" xmlns:r="http://schemas.openxmlformats.org/officeDocument/2006/relationships" xmlns:p="http://schemas.openxmlformats.org/presentationml/2006/main">
  <p:tag name="PA" val="v5.2.9"/>
</p:tagLst>
</file>

<file path=ppt/tags/tag80.xml><?xml version="1.0" encoding="utf-8"?>
<p:tagLst xmlns:a="http://schemas.openxmlformats.org/drawingml/2006/main" xmlns:r="http://schemas.openxmlformats.org/officeDocument/2006/relationships" xmlns:p="http://schemas.openxmlformats.org/presentationml/2006/main">
  <p:tag name="PA" val="v5.2.9"/>
</p:tagLst>
</file>

<file path=ppt/tags/tag81.xml><?xml version="1.0" encoding="utf-8"?>
<p:tagLst xmlns:a="http://schemas.openxmlformats.org/drawingml/2006/main" xmlns:r="http://schemas.openxmlformats.org/officeDocument/2006/relationships" xmlns:p="http://schemas.openxmlformats.org/presentationml/2006/main">
  <p:tag name="PA" val="v5.2.9"/>
</p:tagLst>
</file>

<file path=ppt/tags/tag82.xml><?xml version="1.0" encoding="utf-8"?>
<p:tagLst xmlns:a="http://schemas.openxmlformats.org/drawingml/2006/main" xmlns:r="http://schemas.openxmlformats.org/officeDocument/2006/relationships" xmlns:p="http://schemas.openxmlformats.org/presentationml/2006/main">
  <p:tag name="PA" val="v5.2.9"/>
</p:tagLst>
</file>

<file path=ppt/tags/tag83.xml><?xml version="1.0" encoding="utf-8"?>
<p:tagLst xmlns:a="http://schemas.openxmlformats.org/drawingml/2006/main" xmlns:r="http://schemas.openxmlformats.org/officeDocument/2006/relationships" xmlns:p="http://schemas.openxmlformats.org/presentationml/2006/main">
  <p:tag name="PA" val="v5.2.9"/>
</p:tagLst>
</file>

<file path=ppt/tags/tag84.xml><?xml version="1.0" encoding="utf-8"?>
<p:tagLst xmlns:a="http://schemas.openxmlformats.org/drawingml/2006/main" xmlns:r="http://schemas.openxmlformats.org/officeDocument/2006/relationships" xmlns:p="http://schemas.openxmlformats.org/presentationml/2006/main">
  <p:tag name="PA" val="v5.2.9"/>
</p:tagLst>
</file>

<file path=ppt/tags/tag85.xml><?xml version="1.0" encoding="utf-8"?>
<p:tagLst xmlns:a="http://schemas.openxmlformats.org/drawingml/2006/main" xmlns:r="http://schemas.openxmlformats.org/officeDocument/2006/relationships" xmlns:p="http://schemas.openxmlformats.org/presentationml/2006/main">
  <p:tag name="PA" val="v5.2.9"/>
</p:tagLst>
</file>

<file path=ppt/tags/tag86.xml><?xml version="1.0" encoding="utf-8"?>
<p:tagLst xmlns:a="http://schemas.openxmlformats.org/drawingml/2006/main" xmlns:r="http://schemas.openxmlformats.org/officeDocument/2006/relationships" xmlns:p="http://schemas.openxmlformats.org/presentationml/2006/main">
  <p:tag name="PA" val="v5.2.9"/>
</p:tagLst>
</file>

<file path=ppt/tags/tag87.xml><?xml version="1.0" encoding="utf-8"?>
<p:tagLst xmlns:a="http://schemas.openxmlformats.org/drawingml/2006/main" xmlns:r="http://schemas.openxmlformats.org/officeDocument/2006/relationships" xmlns:p="http://schemas.openxmlformats.org/presentationml/2006/main">
  <p:tag name="PA" val="v5.2.9"/>
</p:tagLst>
</file>

<file path=ppt/tags/tag88.xml><?xml version="1.0" encoding="utf-8"?>
<p:tagLst xmlns:a="http://schemas.openxmlformats.org/drawingml/2006/main" xmlns:r="http://schemas.openxmlformats.org/officeDocument/2006/relationships" xmlns:p="http://schemas.openxmlformats.org/presentationml/2006/main">
  <p:tag name="PA" val="v5.2.9"/>
</p:tagLst>
</file>

<file path=ppt/tags/tag89.xml><?xml version="1.0" encoding="utf-8"?>
<p:tagLst xmlns:a="http://schemas.openxmlformats.org/drawingml/2006/main" xmlns:r="http://schemas.openxmlformats.org/officeDocument/2006/relationships" xmlns:p="http://schemas.openxmlformats.org/presentationml/2006/main">
  <p:tag name="PA" val="v5.2.9"/>
</p:tagLst>
</file>

<file path=ppt/tags/tag9.xml><?xml version="1.0" encoding="utf-8"?>
<p:tagLst xmlns:a="http://schemas.openxmlformats.org/drawingml/2006/main" xmlns:r="http://schemas.openxmlformats.org/officeDocument/2006/relationships" xmlns:p="http://schemas.openxmlformats.org/presentationml/2006/main">
  <p:tag name="PA" val="v5.2.9"/>
</p:tagLst>
</file>

<file path=ppt/tags/tag90.xml><?xml version="1.0" encoding="utf-8"?>
<p:tagLst xmlns:a="http://schemas.openxmlformats.org/drawingml/2006/main" xmlns:r="http://schemas.openxmlformats.org/officeDocument/2006/relationships" xmlns:p="http://schemas.openxmlformats.org/presentationml/2006/main">
  <p:tag name="PA" val="v5.2.9"/>
</p:tagLst>
</file>

<file path=ppt/tags/tag91.xml><?xml version="1.0" encoding="utf-8"?>
<p:tagLst xmlns:a="http://schemas.openxmlformats.org/drawingml/2006/main" xmlns:r="http://schemas.openxmlformats.org/officeDocument/2006/relationships" xmlns:p="http://schemas.openxmlformats.org/presentationml/2006/main">
  <p:tag name="PA" val="v5.2.9"/>
</p:tagLst>
</file>

<file path=ppt/tags/tag92.xml><?xml version="1.0" encoding="utf-8"?>
<p:tagLst xmlns:a="http://schemas.openxmlformats.org/drawingml/2006/main" xmlns:r="http://schemas.openxmlformats.org/officeDocument/2006/relationships" xmlns:p="http://schemas.openxmlformats.org/presentationml/2006/main">
  <p:tag name="PA" val="v5.2.9"/>
</p:tagLst>
</file>

<file path=ppt/tags/tag93.xml><?xml version="1.0" encoding="utf-8"?>
<p:tagLst xmlns:a="http://schemas.openxmlformats.org/drawingml/2006/main" xmlns:r="http://schemas.openxmlformats.org/officeDocument/2006/relationships" xmlns:p="http://schemas.openxmlformats.org/presentationml/2006/main">
  <p:tag name="PA" val="v5.2.9"/>
</p:tagLst>
</file>

<file path=ppt/tags/tag94.xml><?xml version="1.0" encoding="utf-8"?>
<p:tagLst xmlns:a="http://schemas.openxmlformats.org/drawingml/2006/main" xmlns:r="http://schemas.openxmlformats.org/officeDocument/2006/relationships" xmlns:p="http://schemas.openxmlformats.org/presentationml/2006/main">
  <p:tag name="PA" val="v5.2.9"/>
</p:tagLst>
</file>

<file path=ppt/tags/tag95.xml><?xml version="1.0" encoding="utf-8"?>
<p:tagLst xmlns:a="http://schemas.openxmlformats.org/drawingml/2006/main" xmlns:r="http://schemas.openxmlformats.org/officeDocument/2006/relationships" xmlns:p="http://schemas.openxmlformats.org/presentationml/2006/main">
  <p:tag name="PA" val="v5.2.9"/>
</p:tagLst>
</file>

<file path=ppt/tags/tag96.xml><?xml version="1.0" encoding="utf-8"?>
<p:tagLst xmlns:a="http://schemas.openxmlformats.org/drawingml/2006/main" xmlns:r="http://schemas.openxmlformats.org/officeDocument/2006/relationships" xmlns:p="http://schemas.openxmlformats.org/presentationml/2006/main">
  <p:tag name="PA" val="v5.2.9"/>
</p:tagLst>
</file>

<file path=ppt/tags/tag97.xml><?xml version="1.0" encoding="utf-8"?>
<p:tagLst xmlns:a="http://schemas.openxmlformats.org/drawingml/2006/main" xmlns:r="http://schemas.openxmlformats.org/officeDocument/2006/relationships" xmlns:p="http://schemas.openxmlformats.org/presentationml/2006/main">
  <p:tag name="PA" val="v5.2.9"/>
</p:tagLst>
</file>

<file path=ppt/tags/tag98.xml><?xml version="1.0" encoding="utf-8"?>
<p:tagLst xmlns:a="http://schemas.openxmlformats.org/drawingml/2006/main" xmlns:r="http://schemas.openxmlformats.org/officeDocument/2006/relationships" xmlns:p="http://schemas.openxmlformats.org/presentationml/2006/main">
  <p:tag name="PA" val="v5.2.9"/>
</p:tagLst>
</file>

<file path=ppt/tags/tag99.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Office 主题​​">
  <a:themeElements>
    <a:clrScheme name="自定义 12">
      <a:dk1>
        <a:srgbClr val="000000"/>
      </a:dk1>
      <a:lt1>
        <a:srgbClr val="FFFFFF"/>
      </a:lt1>
      <a:dk2>
        <a:srgbClr val="444D26"/>
      </a:dk2>
      <a:lt2>
        <a:srgbClr val="FEFAC9"/>
      </a:lt2>
      <a:accent1>
        <a:srgbClr val="A5B592"/>
      </a:accent1>
      <a:accent2>
        <a:srgbClr val="BD997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1472</TotalTime>
  <Words>3941</Words>
  <Application>Microsoft Office PowerPoint</Application>
  <PresentationFormat>宽屏</PresentationFormat>
  <Paragraphs>347</Paragraphs>
  <Slides>40</Slides>
  <Notes>40</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40</vt:i4>
      </vt:variant>
    </vt:vector>
  </HeadingPairs>
  <TitlesOfParts>
    <vt:vector size="49" baseType="lpstr">
      <vt:lpstr>Gill Sans</vt:lpstr>
      <vt:lpstr>等线</vt:lpstr>
      <vt:lpstr>等线 Light</vt:lpstr>
      <vt:lpstr>思源黑体</vt:lpstr>
      <vt:lpstr>字魂143号-正酷超级黑</vt:lpstr>
      <vt:lpstr>Arial</vt:lpstr>
      <vt:lpstr>Cambria Math</vt:lpstr>
      <vt:lpstr>tahoma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演示文稿2</dc:title>
  <dc:creator>Administrater</dc:creator>
  <cp:lastModifiedBy>liu houzhi</cp:lastModifiedBy>
  <cp:revision>16</cp:revision>
  <dcterms:created xsi:type="dcterms:W3CDTF">2020-03-04T12:31:30Z</dcterms:created>
  <dcterms:modified xsi:type="dcterms:W3CDTF">2022-03-11T03:15:29Z</dcterms:modified>
</cp:coreProperties>
</file>